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1.xml" ContentType="application/vnd.openxmlformats-officedocument.drawingml.chart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3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4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5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6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charts/chart6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92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93" r:id="rId33"/>
    <p:sldId id="289" r:id="rId34"/>
    <p:sldId id="290" r:id="rId35"/>
    <p:sldId id="294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808000"/>
    <a:srgbClr val="FFFFB9"/>
    <a:srgbClr val="D5D5FF"/>
    <a:srgbClr val="93B7FF"/>
    <a:srgbClr val="CCFFCC"/>
    <a:srgbClr val="3399FF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05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2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5832091405861898E-2"/>
          <c:y val="3.776326208710299E-2"/>
          <c:w val="0.61288238009984319"/>
          <c:h val="0.94329174782967784"/>
        </c:manualLayout>
      </c:layout>
      <c:pie3DChart>
        <c:varyColors val="1"/>
        <c:ser>
          <c:idx val="0"/>
          <c:order val="0"/>
          <c:explosion val="25"/>
          <c:dPt>
            <c:idx val="2"/>
            <c:bubble3D val="0"/>
            <c:spPr>
              <a:solidFill>
                <a:srgbClr val="008000"/>
              </a:solidFill>
            </c:spPr>
          </c:dPt>
          <c:dPt>
            <c:idx val="3"/>
            <c:bubble3D val="0"/>
            <c:spPr>
              <a:solidFill>
                <a:srgbClr val="C00000"/>
              </a:solidFill>
            </c:spPr>
          </c:dPt>
          <c:dLbls>
            <c:dLbl>
              <c:idx val="0"/>
              <c:layout>
                <c:manualLayout>
                  <c:x val="0"/>
                  <c:y val="0.1815047246721099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2.4576048927168383E-2"/>
                  <c:y val="-0.127034035040881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2562174330356737"/>
                  <c:y val="-0.2234408128572979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1150241047898139"/>
                  <c:y val="2.6967517507261805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Лист1!$A$1:$A$4</c:f>
              <c:strCache>
                <c:ptCount val="4"/>
                <c:pt idx="0">
                  <c:v>обеспечение деятельности подведомственных государственных учреждений</c:v>
                </c:pt>
                <c:pt idx="1">
                  <c:v>реализация краевых целевых программ, наказов депутатов, субсидий на иные цели и расходов «выездных бригад»  </c:v>
                </c:pt>
                <c:pt idx="2">
                  <c:v>реализация государственных полномочий Камчатского края (межбюджетные трансферты)</c:v>
                </c:pt>
                <c:pt idx="3">
                  <c:v>модернизация региональных систем общего образования</c:v>
                </c:pt>
              </c:strCache>
            </c:strRef>
          </c:cat>
          <c:val>
            <c:numRef>
              <c:f>Лист1!$B$1:$B$4</c:f>
              <c:numCache>
                <c:formatCode>General</c:formatCode>
                <c:ptCount val="4"/>
                <c:pt idx="0">
                  <c:v>1501</c:v>
                </c:pt>
                <c:pt idx="1">
                  <c:v>498.7</c:v>
                </c:pt>
                <c:pt idx="2">
                  <c:v>5258.4</c:v>
                </c:pt>
                <c:pt idx="3">
                  <c:v>135.9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114282237358923"/>
          <c:y val="3.262919678845299E-2"/>
          <c:w val="0.33850788773438018"/>
          <c:h val="0.94055111032224814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Лист1!$E$2</c:f>
              <c:strCache>
                <c:ptCount val="1"/>
                <c:pt idx="0">
                  <c:v>Количество ДОУ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dLbl>
              <c:idx val="0"/>
              <c:layout>
                <c:manualLayout>
                  <c:x val="1.8946202603073406E-2"/>
                  <c:y val="-2.36437180251718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209591474245116E-2"/>
                  <c:y val="-3.47322667924280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8419182948490145E-2"/>
                  <c:y val="-3.08731260377138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3682652457075192E-2"/>
                  <c:y val="-2.31548445282853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Лист1!$F$1:$I$1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Лист1!$F$2:$I$2</c:f>
              <c:numCache>
                <c:formatCode>General</c:formatCode>
                <c:ptCount val="4"/>
                <c:pt idx="0">
                  <c:v>134</c:v>
                </c:pt>
                <c:pt idx="1">
                  <c:v>134</c:v>
                </c:pt>
                <c:pt idx="2">
                  <c:v>136</c:v>
                </c:pt>
                <c:pt idx="3">
                  <c:v>139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2904192"/>
        <c:axId val="82905728"/>
        <c:axId val="0"/>
      </c:bar3DChart>
      <c:catAx>
        <c:axId val="82904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2905728"/>
        <c:crosses val="autoZero"/>
        <c:auto val="1"/>
        <c:lblAlgn val="ctr"/>
        <c:lblOffset val="100"/>
        <c:noMultiLvlLbl val="0"/>
      </c:catAx>
      <c:valAx>
        <c:axId val="829057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829041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Лист1!$C$23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3310023310023523E-3"/>
                  <c:y val="-3.74627450833163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993006993006993E-3"/>
                  <c:y val="-1.02171122954499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979020979021063E-2"/>
                  <c:y val="-1.36228163939332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Лист1!$B$24:$B$26</c:f>
              <c:strCache>
                <c:ptCount val="3"/>
                <c:pt idx="0">
                  <c:v>Всего детей в возрасте от 0 до 7 лет</c:v>
                </c:pt>
                <c:pt idx="1">
                  <c:v>Посещают ДОУ</c:v>
                </c:pt>
                <c:pt idx="2">
                  <c:v>Находятся в очереди</c:v>
                </c:pt>
              </c:strCache>
            </c:strRef>
          </c:cat>
          <c:val>
            <c:numRef>
              <c:f>Лист1!$C$24:$C$26</c:f>
              <c:numCache>
                <c:formatCode>General</c:formatCode>
                <c:ptCount val="3"/>
                <c:pt idx="0">
                  <c:v>27171</c:v>
                </c:pt>
                <c:pt idx="1">
                  <c:v>16962</c:v>
                </c:pt>
                <c:pt idx="2">
                  <c:v>7801</c:v>
                </c:pt>
              </c:numCache>
            </c:numRef>
          </c:val>
        </c:ser>
        <c:ser>
          <c:idx val="1"/>
          <c:order val="1"/>
          <c:tx>
            <c:strRef>
              <c:f>Лист1!$D$23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097902097902098E-2"/>
                  <c:y val="-2.04342245908998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97902097902098E-2"/>
                  <c:y val="-1.36228163939332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97902097902098E-2"/>
                  <c:y val="-6.81140819696661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Лист1!$B$24:$B$26</c:f>
              <c:strCache>
                <c:ptCount val="3"/>
                <c:pt idx="0">
                  <c:v>Всего детей в возрасте от 0 до 7 лет</c:v>
                </c:pt>
                <c:pt idx="1">
                  <c:v>Посещают ДОУ</c:v>
                </c:pt>
                <c:pt idx="2">
                  <c:v>Находятся в очереди</c:v>
                </c:pt>
              </c:strCache>
            </c:strRef>
          </c:cat>
          <c:val>
            <c:numRef>
              <c:f>Лист1!$D$24:$D$26</c:f>
              <c:numCache>
                <c:formatCode>General</c:formatCode>
                <c:ptCount val="3"/>
                <c:pt idx="0">
                  <c:v>27904</c:v>
                </c:pt>
                <c:pt idx="1">
                  <c:v>17699</c:v>
                </c:pt>
                <c:pt idx="2">
                  <c:v>7339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6"/>
        <c:gapDepth val="56"/>
        <c:shape val="box"/>
        <c:axId val="82936192"/>
        <c:axId val="82937728"/>
        <c:axId val="0"/>
      </c:bar3DChart>
      <c:catAx>
        <c:axId val="829361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2937728"/>
        <c:crosses val="autoZero"/>
        <c:auto val="1"/>
        <c:lblAlgn val="ctr"/>
        <c:lblOffset val="100"/>
        <c:noMultiLvlLbl val="0"/>
      </c:catAx>
      <c:valAx>
        <c:axId val="829377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829361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2201351450592124"/>
          <c:y val="0.13357515207982382"/>
          <c:w val="0.35108269514310081"/>
          <c:h val="0.13240499304168424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1598560754108832"/>
          <c:y val="0.12345406065992667"/>
          <c:w val="0.53399235555617153"/>
          <c:h val="0.78753860682146426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Лист2!$B$1:$B$3</c:f>
              <c:strCache>
                <c:ptCount val="1"/>
                <c:pt idx="0">
                  <c:v>НПО 2012 %</c:v>
                </c:pt>
              </c:strCache>
            </c:strRef>
          </c:tx>
          <c:invertIfNegative val="0"/>
          <c:dLbls>
            <c:dLbl>
              <c:idx val="3"/>
              <c:layout>
                <c:manualLayout>
                  <c:x val="2.8964876709800531E-2"/>
                  <c:y val="-3.20671440547009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Лист2!$A$4:$A$8</c:f>
              <c:strCache>
                <c:ptCount val="5"/>
                <c:pt idx="0">
                  <c:v>Трудоустроены</c:v>
                </c:pt>
                <c:pt idx="1">
                  <c:v>Призваны в ряды ВС</c:v>
                </c:pt>
                <c:pt idx="2">
                  <c:v>Продолжили обучение</c:v>
                </c:pt>
                <c:pt idx="3">
                  <c:v>Находятся в отпуске по уходу за ребенком</c:v>
                </c:pt>
                <c:pt idx="4">
                  <c:v>Не трудоустроены</c:v>
                </c:pt>
              </c:strCache>
            </c:strRef>
          </c:cat>
          <c:val>
            <c:numRef>
              <c:f>Лист2!$B$4:$B$8</c:f>
              <c:numCache>
                <c:formatCode>General</c:formatCode>
                <c:ptCount val="5"/>
                <c:pt idx="0">
                  <c:v>49.69</c:v>
                </c:pt>
                <c:pt idx="1">
                  <c:v>21.28</c:v>
                </c:pt>
                <c:pt idx="2">
                  <c:v>12.18</c:v>
                </c:pt>
                <c:pt idx="3">
                  <c:v>4.05</c:v>
                </c:pt>
                <c:pt idx="4">
                  <c:v>12.79</c:v>
                </c:pt>
              </c:numCache>
            </c:numRef>
          </c:val>
        </c:ser>
        <c:ser>
          <c:idx val="1"/>
          <c:order val="1"/>
          <c:tx>
            <c:strRef>
              <c:f>Лист2!$C$1:$C$3</c:f>
              <c:strCache>
                <c:ptCount val="1"/>
                <c:pt idx="0">
                  <c:v>НПО 2013 %</c:v>
                </c:pt>
              </c:strCache>
            </c:strRef>
          </c:tx>
          <c:invertIfNegative val="0"/>
          <c:dLbls>
            <c:dLbl>
              <c:idx val="3"/>
              <c:layout>
                <c:manualLayout>
                  <c:x val="2.005260695293882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2280674392154254E-2"/>
                  <c:y val="-9.620143216410297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Лист2!$A$4:$A$8</c:f>
              <c:strCache>
                <c:ptCount val="5"/>
                <c:pt idx="0">
                  <c:v>Трудоустроены</c:v>
                </c:pt>
                <c:pt idx="1">
                  <c:v>Призваны в ряды ВС</c:v>
                </c:pt>
                <c:pt idx="2">
                  <c:v>Продолжили обучение</c:v>
                </c:pt>
                <c:pt idx="3">
                  <c:v>Находятся в отпуске по уходу за ребенком</c:v>
                </c:pt>
                <c:pt idx="4">
                  <c:v>Не трудоустроены</c:v>
                </c:pt>
              </c:strCache>
            </c:strRef>
          </c:cat>
          <c:val>
            <c:numRef>
              <c:f>Лист2!$C$4:$C$8</c:f>
              <c:numCache>
                <c:formatCode>General</c:formatCode>
                <c:ptCount val="5"/>
                <c:pt idx="0">
                  <c:v>53.47</c:v>
                </c:pt>
                <c:pt idx="1">
                  <c:v>23.42</c:v>
                </c:pt>
                <c:pt idx="2">
                  <c:v>8.7799999999999994</c:v>
                </c:pt>
                <c:pt idx="3">
                  <c:v>3.69</c:v>
                </c:pt>
                <c:pt idx="4">
                  <c:v>10.63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7878272"/>
        <c:axId val="132546944"/>
        <c:axId val="0"/>
      </c:bar3DChart>
      <c:catAx>
        <c:axId val="107878272"/>
        <c:scaling>
          <c:orientation val="minMax"/>
        </c:scaling>
        <c:delete val="0"/>
        <c:axPos val="l"/>
        <c:majorTickMark val="out"/>
        <c:minorTickMark val="none"/>
        <c:tickLblPos val="nextTo"/>
        <c:crossAx val="132546944"/>
        <c:crosses val="autoZero"/>
        <c:auto val="1"/>
        <c:lblAlgn val="ctr"/>
        <c:lblOffset val="100"/>
        <c:noMultiLvlLbl val="0"/>
      </c:catAx>
      <c:valAx>
        <c:axId val="1325469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787827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5.4411182529194572E-2"/>
          <c:y val="7.7602488612376397E-2"/>
          <c:w val="0.38632541348140575"/>
          <c:h val="6.348850127763582E-2"/>
        </c:manualLayout>
      </c:layout>
      <c:overlay val="0"/>
    </c:legend>
    <c:plotVisOnly val="1"/>
    <c:dispBlanksAs val="gap"/>
    <c:showDLblsOverMax val="0"/>
  </c:chart>
  <c:spPr>
    <a:solidFill>
      <a:srgbClr val="CCFFCC"/>
    </a:solidFill>
  </c:spPr>
  <c:txPr>
    <a:bodyPr/>
    <a:lstStyle/>
    <a:p>
      <a:pPr>
        <a:defRPr b="1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17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44481944816589"/>
          <c:y val="1.8762690670303773E-2"/>
          <c:w val="0.38549679120620584"/>
          <c:h val="0.86403342890979018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Лист2!$F$1:$F$3</c:f>
              <c:strCache>
                <c:ptCount val="1"/>
                <c:pt idx="0">
                  <c:v>СПО 2012 %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Лист2!$E$4:$E$8</c:f>
              <c:strCache>
                <c:ptCount val="5"/>
                <c:pt idx="0">
                  <c:v>Трудоустроены</c:v>
                </c:pt>
                <c:pt idx="1">
                  <c:v>Призваны в ряды ВС</c:v>
                </c:pt>
                <c:pt idx="2">
                  <c:v>Продолжили обучение</c:v>
                </c:pt>
                <c:pt idx="3">
                  <c:v>Находятся в отпуске по уходу за ребенком</c:v>
                </c:pt>
                <c:pt idx="4">
                  <c:v>Не трудоустроены</c:v>
                </c:pt>
              </c:strCache>
            </c:strRef>
          </c:cat>
          <c:val>
            <c:numRef>
              <c:f>Лист2!$F$4:$F$8</c:f>
              <c:numCache>
                <c:formatCode>General</c:formatCode>
                <c:ptCount val="5"/>
                <c:pt idx="0">
                  <c:v>37.35</c:v>
                </c:pt>
                <c:pt idx="1">
                  <c:v>24.56</c:v>
                </c:pt>
                <c:pt idx="2">
                  <c:v>28.09</c:v>
                </c:pt>
                <c:pt idx="3">
                  <c:v>1.91</c:v>
                </c:pt>
                <c:pt idx="4">
                  <c:v>8.09</c:v>
                </c:pt>
              </c:numCache>
            </c:numRef>
          </c:val>
        </c:ser>
        <c:ser>
          <c:idx val="1"/>
          <c:order val="1"/>
          <c:tx>
            <c:strRef>
              <c:f>Лист2!$G$1:$G$3</c:f>
              <c:strCache>
                <c:ptCount val="1"/>
                <c:pt idx="0">
                  <c:v>СПО 2013 %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dLbl>
              <c:idx val="2"/>
              <c:layout>
                <c:manualLayout>
                  <c:x val="1.2597806592918247E-2"/>
                  <c:y val="-1.88684459264510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Лист2!$E$4:$E$8</c:f>
              <c:strCache>
                <c:ptCount val="5"/>
                <c:pt idx="0">
                  <c:v>Трудоустроены</c:v>
                </c:pt>
                <c:pt idx="1">
                  <c:v>Призваны в ряды ВС</c:v>
                </c:pt>
                <c:pt idx="2">
                  <c:v>Продолжили обучение</c:v>
                </c:pt>
                <c:pt idx="3">
                  <c:v>Находятся в отпуске по уходу за ребенком</c:v>
                </c:pt>
                <c:pt idx="4">
                  <c:v>Не трудоустроены</c:v>
                </c:pt>
              </c:strCache>
            </c:strRef>
          </c:cat>
          <c:val>
            <c:numRef>
              <c:f>Лист2!$G$4:$G$8</c:f>
              <c:numCache>
                <c:formatCode>General</c:formatCode>
                <c:ptCount val="5"/>
                <c:pt idx="0">
                  <c:v>42.79</c:v>
                </c:pt>
                <c:pt idx="1">
                  <c:v>35.700000000000003</c:v>
                </c:pt>
                <c:pt idx="2">
                  <c:v>11.74</c:v>
                </c:pt>
                <c:pt idx="3">
                  <c:v>1.47</c:v>
                </c:pt>
                <c:pt idx="4">
                  <c:v>8.31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3636864"/>
        <c:axId val="135603712"/>
        <c:axId val="0"/>
      </c:bar3DChart>
      <c:catAx>
        <c:axId val="133636864"/>
        <c:scaling>
          <c:orientation val="minMax"/>
        </c:scaling>
        <c:delete val="0"/>
        <c:axPos val="l"/>
        <c:majorTickMark val="out"/>
        <c:minorTickMark val="none"/>
        <c:tickLblPos val="nextTo"/>
        <c:crossAx val="135603712"/>
        <c:crosses val="autoZero"/>
        <c:auto val="1"/>
        <c:lblAlgn val="ctr"/>
        <c:lblOffset val="100"/>
        <c:noMultiLvlLbl val="0"/>
      </c:catAx>
      <c:valAx>
        <c:axId val="135603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36368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52525944829659"/>
          <c:y val="2.3432384581382221E-2"/>
          <c:w val="0.19843608063156382"/>
          <c:h val="0.13508191761199109"/>
        </c:manualLayout>
      </c:layout>
      <c:overlay val="0"/>
    </c:legend>
    <c:plotVisOnly val="1"/>
    <c:dispBlanksAs val="gap"/>
    <c:showDLblsOverMax val="0"/>
  </c:chart>
  <c:spPr>
    <a:solidFill>
      <a:srgbClr val="FFFFB9"/>
    </a:solidFill>
    <a:ln>
      <a:solidFill>
        <a:schemeClr val="accent1"/>
      </a:solidFill>
    </a:ln>
  </c:spPr>
  <c:txPr>
    <a:bodyPr/>
    <a:lstStyle/>
    <a:p>
      <a:pPr>
        <a:defRPr b="1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2553708007129483"/>
          <c:w val="0.56211796442111406"/>
          <c:h val="0.81501024299421299"/>
        </c:manualLayout>
      </c:layout>
      <c:pie3DChart>
        <c:varyColors val="1"/>
        <c:ser>
          <c:idx val="0"/>
          <c:order val="0"/>
          <c:explosion val="23"/>
          <c:dLbls>
            <c:dLbl>
              <c:idx val="0"/>
              <c:layout>
                <c:manualLayout>
                  <c:x val="5.2545155993431854E-2"/>
                  <c:y val="3.3044200911863876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2545155993431875E-2"/>
                  <c:y val="3.3044200911864492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0.11160195303417805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7219485495347572E-2"/>
                  <c:y val="0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1893814997263335E-3"/>
                  <c:y val="-1.321768036474553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Лист1!$C$11:$C$15</c:f>
              <c:strCache>
                <c:ptCount val="5"/>
                <c:pt idx="0">
                  <c:v>работники общеобразовательных учреждений</c:v>
                </c:pt>
                <c:pt idx="1">
                  <c:v>работники дошкольных образовательных учреждений</c:v>
                </c:pt>
                <c:pt idx="2">
                  <c:v>работники учреждений ДОД</c:v>
                </c:pt>
                <c:pt idx="3">
                  <c:v>работники учреждений НПО и СПО</c:v>
                </c:pt>
                <c:pt idx="4">
                  <c:v>работники прочих учреждений</c:v>
                </c:pt>
              </c:strCache>
            </c:strRef>
          </c:cat>
          <c:val>
            <c:numRef>
              <c:f>Лист1!$D$11:$D$15</c:f>
              <c:numCache>
                <c:formatCode>0%</c:formatCode>
                <c:ptCount val="5"/>
                <c:pt idx="0">
                  <c:v>0.56000000000000005</c:v>
                </c:pt>
                <c:pt idx="1">
                  <c:v>0.11</c:v>
                </c:pt>
                <c:pt idx="2">
                  <c:v>0.22</c:v>
                </c:pt>
                <c:pt idx="3">
                  <c:v>8.0000000000000043E-2</c:v>
                </c:pt>
                <c:pt idx="4">
                  <c:v>3.0000000000000002E-2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99">
          <a:noFill/>
        </a:ln>
      </c:spPr>
    </c:plotArea>
    <c:legend>
      <c:legendPos val="r"/>
      <c:layout>
        <c:manualLayout>
          <c:xMode val="edge"/>
          <c:yMode val="edge"/>
          <c:x val="0.65586695141121221"/>
          <c:y val="1.7476635219033972E-2"/>
          <c:w val="0.34413298983423507"/>
          <c:h val="0.95428648782798997"/>
        </c:manualLayout>
      </c:layout>
      <c:overlay val="0"/>
      <c:txPr>
        <a:bodyPr/>
        <a:lstStyle/>
        <a:p>
          <a:pPr>
            <a:defRPr sz="1600" b="1" i="0" u="none" strike="noStrike" baseline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4D616A-B915-4EC0-AD7A-920538C5C2AE}" type="doc">
      <dgm:prSet loTypeId="urn:microsoft.com/office/officeart/2005/8/layout/vList2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61DDC7B-F960-4113-8C4F-4D9D2B7316AC}">
      <dgm:prSet/>
      <dgm:spPr/>
      <dgm:t>
        <a:bodyPr/>
        <a:lstStyle/>
        <a:p>
          <a:pPr rtl="0"/>
          <a:r>
            <a:rPr lang="ru-RU" b="1" smtClean="0"/>
            <a:t>Реализация Указов Президента Российской Федерации от 7 мая 2012 года № 597 «О мероприятиях по реализации государственной социальной политики», №599 «О мерах по реализации государственной политики в области образования и науки»</a:t>
          </a:r>
          <a:endParaRPr lang="ru-RU"/>
        </a:p>
      </dgm:t>
    </dgm:pt>
    <dgm:pt modelId="{8EA4DC80-615D-4AE5-B381-6826058194D6}" type="parTrans" cxnId="{A8386713-DC3E-4725-9405-8FD09BC36E79}">
      <dgm:prSet/>
      <dgm:spPr/>
      <dgm:t>
        <a:bodyPr/>
        <a:lstStyle/>
        <a:p>
          <a:endParaRPr lang="ru-RU"/>
        </a:p>
      </dgm:t>
    </dgm:pt>
    <dgm:pt modelId="{90F208BE-49A3-406C-925C-E2C5B07285C6}" type="sibTrans" cxnId="{A8386713-DC3E-4725-9405-8FD09BC36E79}">
      <dgm:prSet/>
      <dgm:spPr/>
      <dgm:t>
        <a:bodyPr/>
        <a:lstStyle/>
        <a:p>
          <a:endParaRPr lang="ru-RU"/>
        </a:p>
      </dgm:t>
    </dgm:pt>
    <dgm:pt modelId="{33786C9C-F92A-4637-9BAF-545545365CD3}">
      <dgm:prSet/>
      <dgm:spPr/>
      <dgm:t>
        <a:bodyPr/>
        <a:lstStyle/>
        <a:p>
          <a:pPr rtl="0"/>
          <a:r>
            <a:rPr lang="ru-RU" b="1" dirty="0" smtClean="0"/>
            <a:t>Нормативно-правовое обеспечение деятельности системы образования Камчатского края, в связи с вступлением в силу с 1 сентября 2013 года  Федерального закона «Об образовании в Российской Федерации». </a:t>
          </a:r>
          <a:endParaRPr lang="ru-RU" dirty="0"/>
        </a:p>
      </dgm:t>
    </dgm:pt>
    <dgm:pt modelId="{DA0198EF-0A84-4594-88E8-B59E0C69557A}" type="parTrans" cxnId="{5D9B49C8-13CB-4A1B-B287-F3BEA8B205AB}">
      <dgm:prSet/>
      <dgm:spPr/>
      <dgm:t>
        <a:bodyPr/>
        <a:lstStyle/>
        <a:p>
          <a:endParaRPr lang="ru-RU"/>
        </a:p>
      </dgm:t>
    </dgm:pt>
    <dgm:pt modelId="{82640C7A-B01E-47B6-AAB1-48A3822FA51F}" type="sibTrans" cxnId="{5D9B49C8-13CB-4A1B-B287-F3BEA8B205AB}">
      <dgm:prSet/>
      <dgm:spPr/>
      <dgm:t>
        <a:bodyPr/>
        <a:lstStyle/>
        <a:p>
          <a:endParaRPr lang="ru-RU"/>
        </a:p>
      </dgm:t>
    </dgm:pt>
    <dgm:pt modelId="{3280A790-743F-4CA8-AEB9-2577193B289D}">
      <dgm:prSet/>
      <dgm:spPr/>
      <dgm:t>
        <a:bodyPr/>
        <a:lstStyle/>
        <a:p>
          <a:pPr rtl="0"/>
          <a:r>
            <a:rPr lang="ru-RU" b="1" smtClean="0"/>
            <a:t>Создание условий, направленных на обеспечение общедоступного и бесплатного дошкольного образования.</a:t>
          </a:r>
          <a:endParaRPr lang="ru-RU"/>
        </a:p>
      </dgm:t>
    </dgm:pt>
    <dgm:pt modelId="{21BE0822-46C7-4BCD-A263-F6332D44B156}" type="parTrans" cxnId="{A248876D-7B5B-4391-B4DA-29BFB6EE034A}">
      <dgm:prSet/>
      <dgm:spPr/>
      <dgm:t>
        <a:bodyPr/>
        <a:lstStyle/>
        <a:p>
          <a:endParaRPr lang="ru-RU"/>
        </a:p>
      </dgm:t>
    </dgm:pt>
    <dgm:pt modelId="{2C2C1663-1FC1-468A-AEF0-A89BE3CDFD31}" type="sibTrans" cxnId="{A248876D-7B5B-4391-B4DA-29BFB6EE034A}">
      <dgm:prSet/>
      <dgm:spPr/>
      <dgm:t>
        <a:bodyPr/>
        <a:lstStyle/>
        <a:p>
          <a:endParaRPr lang="ru-RU"/>
        </a:p>
      </dgm:t>
    </dgm:pt>
    <dgm:pt modelId="{6FC5DAF9-B3A7-4D95-B5A1-51F0FC243EAB}">
      <dgm:prSet/>
      <dgm:spPr/>
      <dgm:t>
        <a:bodyPr/>
        <a:lstStyle/>
        <a:p>
          <a:pPr rtl="0"/>
          <a:r>
            <a:rPr lang="ru-RU" b="1" smtClean="0"/>
            <a:t>Модернизация региональной системы общего образования, обеспечивающая:</a:t>
          </a:r>
          <a:endParaRPr lang="ru-RU"/>
        </a:p>
      </dgm:t>
    </dgm:pt>
    <dgm:pt modelId="{AF395026-88E9-48A6-8D9A-81197F77D579}" type="parTrans" cxnId="{497980B5-247C-4B37-9076-DA5B2320C74F}">
      <dgm:prSet/>
      <dgm:spPr/>
      <dgm:t>
        <a:bodyPr/>
        <a:lstStyle/>
        <a:p>
          <a:endParaRPr lang="ru-RU"/>
        </a:p>
      </dgm:t>
    </dgm:pt>
    <dgm:pt modelId="{7883DAC2-74D8-4A04-9D86-3230D6A81169}" type="sibTrans" cxnId="{497980B5-247C-4B37-9076-DA5B2320C74F}">
      <dgm:prSet/>
      <dgm:spPr/>
      <dgm:t>
        <a:bodyPr/>
        <a:lstStyle/>
        <a:p>
          <a:endParaRPr lang="ru-RU"/>
        </a:p>
      </dgm:t>
    </dgm:pt>
    <dgm:pt modelId="{4325851B-F816-4F17-AC35-2FD3C2389C67}">
      <dgm:prSet custT="1"/>
      <dgm:spPr/>
      <dgm:t>
        <a:bodyPr/>
        <a:lstStyle/>
        <a:p>
          <a:pPr rtl="0"/>
          <a:r>
            <a:rPr lang="ru-RU" sz="1400" dirty="0" smtClean="0"/>
            <a:t>переход на обучение по новым федеральным государственным образовательным стандартам;</a:t>
          </a:r>
          <a:endParaRPr lang="ru-RU" sz="1400" dirty="0"/>
        </a:p>
      </dgm:t>
    </dgm:pt>
    <dgm:pt modelId="{7609B417-E8E9-42BD-9644-39566D881705}" type="parTrans" cxnId="{ACF2963F-EAB7-4C5D-ADBD-EE7A1525A151}">
      <dgm:prSet/>
      <dgm:spPr/>
      <dgm:t>
        <a:bodyPr/>
        <a:lstStyle/>
        <a:p>
          <a:endParaRPr lang="ru-RU"/>
        </a:p>
      </dgm:t>
    </dgm:pt>
    <dgm:pt modelId="{367472E4-2ADC-44D2-9147-3783AFA3651D}" type="sibTrans" cxnId="{ACF2963F-EAB7-4C5D-ADBD-EE7A1525A151}">
      <dgm:prSet/>
      <dgm:spPr/>
      <dgm:t>
        <a:bodyPr/>
        <a:lstStyle/>
        <a:p>
          <a:endParaRPr lang="ru-RU"/>
        </a:p>
      </dgm:t>
    </dgm:pt>
    <dgm:pt modelId="{CD2EBE8E-B30D-451F-AF1C-B49DD72627F1}">
      <dgm:prSet custT="1"/>
      <dgm:spPr/>
      <dgm:t>
        <a:bodyPr/>
        <a:lstStyle/>
        <a:p>
          <a:pPr rtl="0"/>
          <a:r>
            <a:rPr lang="ru-RU" sz="1400" dirty="0" smtClean="0"/>
            <a:t>совершенствование педагогического корпуса;</a:t>
          </a:r>
          <a:endParaRPr lang="ru-RU" sz="1400" dirty="0"/>
        </a:p>
      </dgm:t>
    </dgm:pt>
    <dgm:pt modelId="{67150BBB-46B5-4C4A-87A8-516D89AC61CF}" type="parTrans" cxnId="{3CC5F19F-7FDD-4A1D-B562-303DCE8EF0AB}">
      <dgm:prSet/>
      <dgm:spPr/>
      <dgm:t>
        <a:bodyPr/>
        <a:lstStyle/>
        <a:p>
          <a:endParaRPr lang="ru-RU"/>
        </a:p>
      </dgm:t>
    </dgm:pt>
    <dgm:pt modelId="{086DF9E3-DF05-4491-A659-E19BD297955F}" type="sibTrans" cxnId="{3CC5F19F-7FDD-4A1D-B562-303DCE8EF0AB}">
      <dgm:prSet/>
      <dgm:spPr/>
      <dgm:t>
        <a:bodyPr/>
        <a:lstStyle/>
        <a:p>
          <a:endParaRPr lang="ru-RU"/>
        </a:p>
      </dgm:t>
    </dgm:pt>
    <dgm:pt modelId="{E9E9F43C-145C-40DE-A118-AF8011713AB7}">
      <dgm:prSet custT="1"/>
      <dgm:spPr/>
      <dgm:t>
        <a:bodyPr/>
        <a:lstStyle/>
        <a:p>
          <a:pPr rtl="0"/>
          <a:r>
            <a:rPr lang="ru-RU" sz="1400" dirty="0" smtClean="0"/>
            <a:t>расширение дистанционного обучения школьников, в том числе детей с ограниченными возможностями здоровья, внедрение новых информационных технологий в образовательный процесс;</a:t>
          </a:r>
          <a:endParaRPr lang="ru-RU" sz="1400" dirty="0"/>
        </a:p>
      </dgm:t>
    </dgm:pt>
    <dgm:pt modelId="{A6A0C70E-B8CE-47F4-82E7-56C9E369E097}" type="parTrans" cxnId="{ABAF0B83-105C-4B48-9DB1-C7A95DA298CC}">
      <dgm:prSet/>
      <dgm:spPr/>
      <dgm:t>
        <a:bodyPr/>
        <a:lstStyle/>
        <a:p>
          <a:endParaRPr lang="ru-RU"/>
        </a:p>
      </dgm:t>
    </dgm:pt>
    <dgm:pt modelId="{789A734F-539D-4C7D-8812-797531F545CE}" type="sibTrans" cxnId="{ABAF0B83-105C-4B48-9DB1-C7A95DA298CC}">
      <dgm:prSet/>
      <dgm:spPr/>
      <dgm:t>
        <a:bodyPr/>
        <a:lstStyle/>
        <a:p>
          <a:endParaRPr lang="ru-RU"/>
        </a:p>
      </dgm:t>
    </dgm:pt>
    <dgm:pt modelId="{656092C3-4B61-44B0-96A2-6C9AD55646BB}">
      <dgm:prSet custT="1"/>
      <dgm:spPr/>
      <dgm:t>
        <a:bodyPr/>
        <a:lstStyle/>
        <a:p>
          <a:pPr rtl="0"/>
          <a:r>
            <a:rPr lang="ru-RU" sz="1400" dirty="0" smtClean="0"/>
            <a:t>развитие системы поиска, поддержки и сопровождения одаренных детей;</a:t>
          </a:r>
          <a:endParaRPr lang="ru-RU" sz="1400" dirty="0"/>
        </a:p>
      </dgm:t>
    </dgm:pt>
    <dgm:pt modelId="{9DE03341-C818-42FE-A51A-1D98BB2BDB7E}" type="parTrans" cxnId="{EB294599-B130-45ED-93FF-D746E49850DD}">
      <dgm:prSet/>
      <dgm:spPr/>
      <dgm:t>
        <a:bodyPr/>
        <a:lstStyle/>
        <a:p>
          <a:endParaRPr lang="ru-RU"/>
        </a:p>
      </dgm:t>
    </dgm:pt>
    <dgm:pt modelId="{D74F8EA5-BDAA-4B07-A710-CBFC2CD2AAEA}" type="sibTrans" cxnId="{EB294599-B130-45ED-93FF-D746E49850DD}">
      <dgm:prSet/>
      <dgm:spPr/>
      <dgm:t>
        <a:bodyPr/>
        <a:lstStyle/>
        <a:p>
          <a:endParaRPr lang="ru-RU"/>
        </a:p>
      </dgm:t>
    </dgm:pt>
    <dgm:pt modelId="{E09EBE91-B192-486F-A22E-36898510CF86}">
      <dgm:prSet custT="1"/>
      <dgm:spPr/>
      <dgm:t>
        <a:bodyPr/>
        <a:lstStyle/>
        <a:p>
          <a:pPr rtl="0"/>
          <a:r>
            <a:rPr lang="ru-RU" sz="1400" dirty="0" smtClean="0"/>
            <a:t>создание условий, направленных на сохранение и укрепление здоровья школьников.</a:t>
          </a:r>
          <a:endParaRPr lang="ru-RU" sz="1400" dirty="0"/>
        </a:p>
      </dgm:t>
    </dgm:pt>
    <dgm:pt modelId="{25732498-D1FD-4913-B283-B8B5991421B2}" type="parTrans" cxnId="{4CD0613E-5C9D-4F92-B003-295E3D9A5139}">
      <dgm:prSet/>
      <dgm:spPr/>
      <dgm:t>
        <a:bodyPr/>
        <a:lstStyle/>
        <a:p>
          <a:endParaRPr lang="ru-RU"/>
        </a:p>
      </dgm:t>
    </dgm:pt>
    <dgm:pt modelId="{7E8D62E1-EDAF-45D7-9E37-4C2B75ED0E48}" type="sibTrans" cxnId="{4CD0613E-5C9D-4F92-B003-295E3D9A5139}">
      <dgm:prSet/>
      <dgm:spPr/>
      <dgm:t>
        <a:bodyPr/>
        <a:lstStyle/>
        <a:p>
          <a:endParaRPr lang="ru-RU"/>
        </a:p>
      </dgm:t>
    </dgm:pt>
    <dgm:pt modelId="{E8BAAE8D-9F39-4A43-AD4F-4E936A6A50FE}">
      <dgm:prSet/>
      <dgm:spPr/>
      <dgm:t>
        <a:bodyPr/>
        <a:lstStyle/>
        <a:p>
          <a:pPr rtl="0"/>
          <a:r>
            <a:rPr lang="ru-RU" b="1" dirty="0" smtClean="0"/>
            <a:t>Развитие системы профессионального образования.</a:t>
          </a:r>
          <a:endParaRPr lang="ru-RU" dirty="0"/>
        </a:p>
      </dgm:t>
    </dgm:pt>
    <dgm:pt modelId="{4C1384BA-7C97-4BA1-8CC1-15E4D41D4F8A}" type="parTrans" cxnId="{BEA4D6EB-4FF9-45F0-AA4E-434B1B7F7822}">
      <dgm:prSet/>
      <dgm:spPr/>
      <dgm:t>
        <a:bodyPr/>
        <a:lstStyle/>
        <a:p>
          <a:endParaRPr lang="ru-RU"/>
        </a:p>
      </dgm:t>
    </dgm:pt>
    <dgm:pt modelId="{938B403A-234D-4035-A667-E5C05863BEAD}" type="sibTrans" cxnId="{BEA4D6EB-4FF9-45F0-AA4E-434B1B7F7822}">
      <dgm:prSet/>
      <dgm:spPr/>
      <dgm:t>
        <a:bodyPr/>
        <a:lstStyle/>
        <a:p>
          <a:endParaRPr lang="ru-RU"/>
        </a:p>
      </dgm:t>
    </dgm:pt>
    <dgm:pt modelId="{A4D46830-D8C1-4791-B4A8-B217A0ED4331}" type="pres">
      <dgm:prSet presAssocID="{BE4D616A-B915-4EC0-AD7A-920538C5C2A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648809-3D7B-4B14-B95D-2EA855F66424}" type="pres">
      <dgm:prSet presAssocID="{B61DDC7B-F960-4113-8C4F-4D9D2B7316AC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B936DA-109B-4616-A6F9-062552FDAB28}" type="pres">
      <dgm:prSet presAssocID="{90F208BE-49A3-406C-925C-E2C5B07285C6}" presName="spacer" presStyleCnt="0"/>
      <dgm:spPr/>
    </dgm:pt>
    <dgm:pt modelId="{0E4E612F-BC6A-412A-9DAE-3BE2412502B2}" type="pres">
      <dgm:prSet presAssocID="{33786C9C-F92A-4637-9BAF-545545365CD3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BA635E-97B1-4DC4-8375-91A98CA8F59C}" type="pres">
      <dgm:prSet presAssocID="{82640C7A-B01E-47B6-AAB1-48A3822FA51F}" presName="spacer" presStyleCnt="0"/>
      <dgm:spPr/>
    </dgm:pt>
    <dgm:pt modelId="{391574EE-62A3-4223-9AA6-756261449F62}" type="pres">
      <dgm:prSet presAssocID="{3280A790-743F-4CA8-AEB9-2577193B289D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8C138F-6AC1-430D-A9AA-6BC29B52B5F1}" type="pres">
      <dgm:prSet presAssocID="{2C2C1663-1FC1-468A-AEF0-A89BE3CDFD31}" presName="spacer" presStyleCnt="0"/>
      <dgm:spPr/>
    </dgm:pt>
    <dgm:pt modelId="{F0FF6C38-53B6-4F0F-BC2B-BEE6658CA93E}" type="pres">
      <dgm:prSet presAssocID="{6FC5DAF9-B3A7-4D95-B5A1-51F0FC243EAB}" presName="parentText" presStyleLbl="node1" presStyleIdx="3" presStyleCnt="5" custScaleY="475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4718E5-00CE-4D79-B1D0-A756BDD8174E}" type="pres">
      <dgm:prSet presAssocID="{6FC5DAF9-B3A7-4D95-B5A1-51F0FC243EAB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E58A64-F5F1-4DAA-A01B-DFBBDB2C63F5}" type="pres">
      <dgm:prSet presAssocID="{E8BAAE8D-9F39-4A43-AD4F-4E936A6A50FE}" presName="parentText" presStyleLbl="node1" presStyleIdx="4" presStyleCnt="5" custScaleY="626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AF0B83-105C-4B48-9DB1-C7A95DA298CC}" srcId="{6FC5DAF9-B3A7-4D95-B5A1-51F0FC243EAB}" destId="{E9E9F43C-145C-40DE-A118-AF8011713AB7}" srcOrd="2" destOrd="0" parTransId="{A6A0C70E-B8CE-47F4-82E7-56C9E369E097}" sibTransId="{789A734F-539D-4C7D-8812-797531F545CE}"/>
    <dgm:cxn modelId="{ACF2963F-EAB7-4C5D-ADBD-EE7A1525A151}" srcId="{6FC5DAF9-B3A7-4D95-B5A1-51F0FC243EAB}" destId="{4325851B-F816-4F17-AC35-2FD3C2389C67}" srcOrd="0" destOrd="0" parTransId="{7609B417-E8E9-42BD-9644-39566D881705}" sibTransId="{367472E4-2ADC-44D2-9147-3783AFA3651D}"/>
    <dgm:cxn modelId="{E6417386-773C-4E0D-A99D-FBA3010C6BC5}" type="presOf" srcId="{4325851B-F816-4F17-AC35-2FD3C2389C67}" destId="{E94718E5-00CE-4D79-B1D0-A756BDD8174E}" srcOrd="0" destOrd="0" presId="urn:microsoft.com/office/officeart/2005/8/layout/vList2"/>
    <dgm:cxn modelId="{4CD0613E-5C9D-4F92-B003-295E3D9A5139}" srcId="{6FC5DAF9-B3A7-4D95-B5A1-51F0FC243EAB}" destId="{E09EBE91-B192-486F-A22E-36898510CF86}" srcOrd="4" destOrd="0" parTransId="{25732498-D1FD-4913-B283-B8B5991421B2}" sibTransId="{7E8D62E1-EDAF-45D7-9E37-4C2B75ED0E48}"/>
    <dgm:cxn modelId="{FE2BCD55-B28B-47B0-8A70-CC5C6B98F811}" type="presOf" srcId="{E9E9F43C-145C-40DE-A118-AF8011713AB7}" destId="{E94718E5-00CE-4D79-B1D0-A756BDD8174E}" srcOrd="0" destOrd="2" presId="urn:microsoft.com/office/officeart/2005/8/layout/vList2"/>
    <dgm:cxn modelId="{063A83AD-52BF-46F1-B865-AC94D91EA477}" type="presOf" srcId="{E09EBE91-B192-486F-A22E-36898510CF86}" destId="{E94718E5-00CE-4D79-B1D0-A756BDD8174E}" srcOrd="0" destOrd="4" presId="urn:microsoft.com/office/officeart/2005/8/layout/vList2"/>
    <dgm:cxn modelId="{5D9B49C8-13CB-4A1B-B287-F3BEA8B205AB}" srcId="{BE4D616A-B915-4EC0-AD7A-920538C5C2AE}" destId="{33786C9C-F92A-4637-9BAF-545545365CD3}" srcOrd="1" destOrd="0" parTransId="{DA0198EF-0A84-4594-88E8-B59E0C69557A}" sibTransId="{82640C7A-B01E-47B6-AAB1-48A3822FA51F}"/>
    <dgm:cxn modelId="{84310C29-A65E-4BB6-B06F-87BF54A18CA1}" type="presOf" srcId="{3280A790-743F-4CA8-AEB9-2577193B289D}" destId="{391574EE-62A3-4223-9AA6-756261449F62}" srcOrd="0" destOrd="0" presId="urn:microsoft.com/office/officeart/2005/8/layout/vList2"/>
    <dgm:cxn modelId="{4348A626-EFD5-4778-802D-3A825059B5E9}" type="presOf" srcId="{6FC5DAF9-B3A7-4D95-B5A1-51F0FC243EAB}" destId="{F0FF6C38-53B6-4F0F-BC2B-BEE6658CA93E}" srcOrd="0" destOrd="0" presId="urn:microsoft.com/office/officeart/2005/8/layout/vList2"/>
    <dgm:cxn modelId="{BEA4D6EB-4FF9-45F0-AA4E-434B1B7F7822}" srcId="{BE4D616A-B915-4EC0-AD7A-920538C5C2AE}" destId="{E8BAAE8D-9F39-4A43-AD4F-4E936A6A50FE}" srcOrd="4" destOrd="0" parTransId="{4C1384BA-7C97-4BA1-8CC1-15E4D41D4F8A}" sibTransId="{938B403A-234D-4035-A667-E5C05863BEAD}"/>
    <dgm:cxn modelId="{EB294599-B130-45ED-93FF-D746E49850DD}" srcId="{6FC5DAF9-B3A7-4D95-B5A1-51F0FC243EAB}" destId="{656092C3-4B61-44B0-96A2-6C9AD55646BB}" srcOrd="3" destOrd="0" parTransId="{9DE03341-C818-42FE-A51A-1D98BB2BDB7E}" sibTransId="{D74F8EA5-BDAA-4B07-A710-CBFC2CD2AAEA}"/>
    <dgm:cxn modelId="{A8386713-DC3E-4725-9405-8FD09BC36E79}" srcId="{BE4D616A-B915-4EC0-AD7A-920538C5C2AE}" destId="{B61DDC7B-F960-4113-8C4F-4D9D2B7316AC}" srcOrd="0" destOrd="0" parTransId="{8EA4DC80-615D-4AE5-B381-6826058194D6}" sibTransId="{90F208BE-49A3-406C-925C-E2C5B07285C6}"/>
    <dgm:cxn modelId="{700245EB-8281-4033-9347-643A70F722F6}" type="presOf" srcId="{BE4D616A-B915-4EC0-AD7A-920538C5C2AE}" destId="{A4D46830-D8C1-4791-B4A8-B217A0ED4331}" srcOrd="0" destOrd="0" presId="urn:microsoft.com/office/officeart/2005/8/layout/vList2"/>
    <dgm:cxn modelId="{3CC5F19F-7FDD-4A1D-B562-303DCE8EF0AB}" srcId="{6FC5DAF9-B3A7-4D95-B5A1-51F0FC243EAB}" destId="{CD2EBE8E-B30D-451F-AF1C-B49DD72627F1}" srcOrd="1" destOrd="0" parTransId="{67150BBB-46B5-4C4A-87A8-516D89AC61CF}" sibTransId="{086DF9E3-DF05-4491-A659-E19BD297955F}"/>
    <dgm:cxn modelId="{A08033FF-5389-405F-910D-20C06E5227A1}" type="presOf" srcId="{B61DDC7B-F960-4113-8C4F-4D9D2B7316AC}" destId="{50648809-3D7B-4B14-B95D-2EA855F66424}" srcOrd="0" destOrd="0" presId="urn:microsoft.com/office/officeart/2005/8/layout/vList2"/>
    <dgm:cxn modelId="{EFF59997-1169-43C1-B1E8-BB6854151890}" type="presOf" srcId="{E8BAAE8D-9F39-4A43-AD4F-4E936A6A50FE}" destId="{9AE58A64-F5F1-4DAA-A01B-DFBBDB2C63F5}" srcOrd="0" destOrd="0" presId="urn:microsoft.com/office/officeart/2005/8/layout/vList2"/>
    <dgm:cxn modelId="{A4C568CF-3338-439D-8266-2B579E551C27}" type="presOf" srcId="{33786C9C-F92A-4637-9BAF-545545365CD3}" destId="{0E4E612F-BC6A-412A-9DAE-3BE2412502B2}" srcOrd="0" destOrd="0" presId="urn:microsoft.com/office/officeart/2005/8/layout/vList2"/>
    <dgm:cxn modelId="{A248876D-7B5B-4391-B4DA-29BFB6EE034A}" srcId="{BE4D616A-B915-4EC0-AD7A-920538C5C2AE}" destId="{3280A790-743F-4CA8-AEB9-2577193B289D}" srcOrd="2" destOrd="0" parTransId="{21BE0822-46C7-4BCD-A263-F6332D44B156}" sibTransId="{2C2C1663-1FC1-468A-AEF0-A89BE3CDFD31}"/>
    <dgm:cxn modelId="{8CB4677E-883F-4C21-91DA-19BE9B15C713}" type="presOf" srcId="{CD2EBE8E-B30D-451F-AF1C-B49DD72627F1}" destId="{E94718E5-00CE-4D79-B1D0-A756BDD8174E}" srcOrd="0" destOrd="1" presId="urn:microsoft.com/office/officeart/2005/8/layout/vList2"/>
    <dgm:cxn modelId="{1E6D6EEA-282E-45FE-8D31-A7079C4D7F65}" type="presOf" srcId="{656092C3-4B61-44B0-96A2-6C9AD55646BB}" destId="{E94718E5-00CE-4D79-B1D0-A756BDD8174E}" srcOrd="0" destOrd="3" presId="urn:microsoft.com/office/officeart/2005/8/layout/vList2"/>
    <dgm:cxn modelId="{497980B5-247C-4B37-9076-DA5B2320C74F}" srcId="{BE4D616A-B915-4EC0-AD7A-920538C5C2AE}" destId="{6FC5DAF9-B3A7-4D95-B5A1-51F0FC243EAB}" srcOrd="3" destOrd="0" parTransId="{AF395026-88E9-48A6-8D9A-81197F77D579}" sibTransId="{7883DAC2-74D8-4A04-9D86-3230D6A81169}"/>
    <dgm:cxn modelId="{5A9141C3-0CC6-4968-8D5F-8383B7F547C5}" type="presParOf" srcId="{A4D46830-D8C1-4791-B4A8-B217A0ED4331}" destId="{50648809-3D7B-4B14-B95D-2EA855F66424}" srcOrd="0" destOrd="0" presId="urn:microsoft.com/office/officeart/2005/8/layout/vList2"/>
    <dgm:cxn modelId="{D0B97248-FA12-4C62-8442-CBA1E51998CD}" type="presParOf" srcId="{A4D46830-D8C1-4791-B4A8-B217A0ED4331}" destId="{63B936DA-109B-4616-A6F9-062552FDAB28}" srcOrd="1" destOrd="0" presId="urn:microsoft.com/office/officeart/2005/8/layout/vList2"/>
    <dgm:cxn modelId="{EB2CD19A-ABAB-4665-873A-722FF6E251CC}" type="presParOf" srcId="{A4D46830-D8C1-4791-B4A8-B217A0ED4331}" destId="{0E4E612F-BC6A-412A-9DAE-3BE2412502B2}" srcOrd="2" destOrd="0" presId="urn:microsoft.com/office/officeart/2005/8/layout/vList2"/>
    <dgm:cxn modelId="{1D1022CE-27D2-41F8-865E-FEC502499D23}" type="presParOf" srcId="{A4D46830-D8C1-4791-B4A8-B217A0ED4331}" destId="{65BA635E-97B1-4DC4-8375-91A98CA8F59C}" srcOrd="3" destOrd="0" presId="urn:microsoft.com/office/officeart/2005/8/layout/vList2"/>
    <dgm:cxn modelId="{7F0C4DE4-9A15-4A80-A609-138E8522E5FB}" type="presParOf" srcId="{A4D46830-D8C1-4791-B4A8-B217A0ED4331}" destId="{391574EE-62A3-4223-9AA6-756261449F62}" srcOrd="4" destOrd="0" presId="urn:microsoft.com/office/officeart/2005/8/layout/vList2"/>
    <dgm:cxn modelId="{036C0FC6-C285-4E12-98A2-FB65033134A4}" type="presParOf" srcId="{A4D46830-D8C1-4791-B4A8-B217A0ED4331}" destId="{708C138F-6AC1-430D-A9AA-6BC29B52B5F1}" srcOrd="5" destOrd="0" presId="urn:microsoft.com/office/officeart/2005/8/layout/vList2"/>
    <dgm:cxn modelId="{E00B8891-6370-465E-8BA2-7BA8E97EF936}" type="presParOf" srcId="{A4D46830-D8C1-4791-B4A8-B217A0ED4331}" destId="{F0FF6C38-53B6-4F0F-BC2B-BEE6658CA93E}" srcOrd="6" destOrd="0" presId="urn:microsoft.com/office/officeart/2005/8/layout/vList2"/>
    <dgm:cxn modelId="{5FB14162-0C5B-424A-A1A3-E46086BEACE3}" type="presParOf" srcId="{A4D46830-D8C1-4791-B4A8-B217A0ED4331}" destId="{E94718E5-00CE-4D79-B1D0-A756BDD8174E}" srcOrd="7" destOrd="0" presId="urn:microsoft.com/office/officeart/2005/8/layout/vList2"/>
    <dgm:cxn modelId="{6BE90BA8-C9E0-43D9-BFA8-32468AA5FBEB}" type="presParOf" srcId="{A4D46830-D8C1-4791-B4A8-B217A0ED4331}" destId="{9AE58A64-F5F1-4DAA-A01B-DFBBDB2C63F5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F7BD17D-FC1D-4ED6-A40D-90D9386691DD}" type="doc">
      <dgm:prSet loTypeId="urn:microsoft.com/office/officeart/2005/8/layout/vList2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72948AD-ED53-4FEB-92F6-03DB36F3D1D1}">
      <dgm:prSet/>
      <dgm:spPr>
        <a:gradFill flip="none" rotWithShape="1">
          <a:gsLst>
            <a:gs pos="0">
              <a:srgbClr val="00B050"/>
            </a:gs>
            <a:gs pos="80000">
              <a:srgbClr val="008000"/>
            </a:gs>
            <a:gs pos="100000">
              <a:srgbClr val="003300"/>
            </a:gs>
          </a:gsLst>
          <a:lin ang="5400000" scaled="1"/>
          <a:tileRect/>
        </a:gradFill>
      </dgm:spPr>
      <dgm:t>
        <a:bodyPr/>
        <a:lstStyle/>
        <a:p>
          <a:pPr rtl="0"/>
          <a:r>
            <a:rPr lang="ru-RU" b="1" dirty="0" smtClean="0"/>
            <a:t>На 1 сентября 2013 года в Камчатском крае к обучению по ФГОС приступили 193 первых, 190 вторых классов и 186 третьих классов  (100%).</a:t>
          </a:r>
          <a:endParaRPr lang="ru-RU" b="1" dirty="0"/>
        </a:p>
      </dgm:t>
    </dgm:pt>
    <dgm:pt modelId="{D832805D-6360-4B06-82DB-CE4165A7D1EC}" type="parTrans" cxnId="{A3A0B306-9320-445A-A318-544A6B5A053F}">
      <dgm:prSet/>
      <dgm:spPr/>
      <dgm:t>
        <a:bodyPr/>
        <a:lstStyle/>
        <a:p>
          <a:endParaRPr lang="ru-RU" b="1"/>
        </a:p>
      </dgm:t>
    </dgm:pt>
    <dgm:pt modelId="{28086FE9-749A-4721-A86F-2EBA8BC1C34C}" type="sibTrans" cxnId="{A3A0B306-9320-445A-A318-544A6B5A053F}">
      <dgm:prSet/>
      <dgm:spPr/>
      <dgm:t>
        <a:bodyPr/>
        <a:lstStyle/>
        <a:p>
          <a:endParaRPr lang="ru-RU" b="1"/>
        </a:p>
      </dgm:t>
    </dgm:pt>
    <dgm:pt modelId="{E74B1F74-9A9F-4A04-9CF9-121A24264E23}">
      <dgm:prSet/>
      <dgm:spPr/>
      <dgm:t>
        <a:bodyPr/>
        <a:lstStyle/>
        <a:p>
          <a:pPr rtl="0"/>
          <a:r>
            <a:rPr lang="ru-RU" b="1" dirty="0" smtClean="0"/>
            <a:t>Восемь общеобразовательных учреждений (12 классов), которые перешли на ФГОС  НОО с 01.09.2010 года, продолжили в 2013 году обучение по ФГОС в четвёртом классе.</a:t>
          </a:r>
          <a:endParaRPr lang="ru-RU" b="1" dirty="0"/>
        </a:p>
      </dgm:t>
    </dgm:pt>
    <dgm:pt modelId="{0955F35D-8456-47E4-943D-CFB1F9103C61}" type="parTrans" cxnId="{03C6E2D2-DF35-49C0-83F5-DBCB23B0CFCD}">
      <dgm:prSet/>
      <dgm:spPr/>
      <dgm:t>
        <a:bodyPr/>
        <a:lstStyle/>
        <a:p>
          <a:endParaRPr lang="ru-RU" b="1"/>
        </a:p>
      </dgm:t>
    </dgm:pt>
    <dgm:pt modelId="{5607443A-711E-49CE-9D10-FC50703A514F}" type="sibTrans" cxnId="{03C6E2D2-DF35-49C0-83F5-DBCB23B0CFCD}">
      <dgm:prSet/>
      <dgm:spPr/>
      <dgm:t>
        <a:bodyPr/>
        <a:lstStyle/>
        <a:p>
          <a:endParaRPr lang="ru-RU" b="1"/>
        </a:p>
      </dgm:t>
    </dgm:pt>
    <dgm:pt modelId="{44DD1171-3A01-4AAF-BB55-4A441321B339}">
      <dgm:prSet/>
      <dgm:spPr/>
      <dgm:t>
        <a:bodyPr/>
        <a:lstStyle/>
        <a:p>
          <a:pPr rtl="0"/>
          <a:r>
            <a:rPr lang="ru-RU" b="1" dirty="0" smtClean="0"/>
            <a:t>С 01.09.2013 года на базе пилотной площадки началась реализация эксперимента по теме: «Отработка условий введения Федеральных государственных образовательных стандартов на II ступени образования» в 5 классе.</a:t>
          </a:r>
          <a:endParaRPr lang="ru-RU" b="1" dirty="0"/>
        </a:p>
      </dgm:t>
    </dgm:pt>
    <dgm:pt modelId="{847BB750-CEEC-438A-9564-64F6885BB7A0}" type="parTrans" cxnId="{18CD1822-468B-45A9-9B07-FEBF44ED9373}">
      <dgm:prSet/>
      <dgm:spPr/>
      <dgm:t>
        <a:bodyPr/>
        <a:lstStyle/>
        <a:p>
          <a:endParaRPr lang="ru-RU" b="1"/>
        </a:p>
      </dgm:t>
    </dgm:pt>
    <dgm:pt modelId="{78E76800-4DE9-4A92-8725-715D9A1382CB}" type="sibTrans" cxnId="{18CD1822-468B-45A9-9B07-FEBF44ED9373}">
      <dgm:prSet/>
      <dgm:spPr/>
      <dgm:t>
        <a:bodyPr/>
        <a:lstStyle/>
        <a:p>
          <a:endParaRPr lang="ru-RU" b="1"/>
        </a:p>
      </dgm:t>
    </dgm:pt>
    <dgm:pt modelId="{DBD5C662-834D-4ED7-AEAD-0E13F2E4D082}">
      <dgm:prSet/>
      <dgm:spPr>
        <a:solidFill>
          <a:srgbClr val="808000"/>
        </a:solidFill>
      </dgm:spPr>
      <dgm:t>
        <a:bodyPr/>
        <a:lstStyle/>
        <a:p>
          <a:pPr rtl="0"/>
          <a:r>
            <a:rPr lang="ru-RU" b="1" dirty="0" smtClean="0"/>
            <a:t>В 2013 году проведен очередной этап мониторинга создания условий введения ФГОС НОО. В мониторинговых исследованиях приняли участие 122 (100%) общеобразовательных учреждения из 14 муниципальных образований края.</a:t>
          </a:r>
          <a:endParaRPr lang="ru-RU" b="1" dirty="0"/>
        </a:p>
      </dgm:t>
    </dgm:pt>
    <dgm:pt modelId="{7662D960-B485-4DA2-A984-1DB1E575CD34}" type="parTrans" cxnId="{F8849F58-AA13-419D-807C-A2A2EEC1C4F3}">
      <dgm:prSet/>
      <dgm:spPr/>
      <dgm:t>
        <a:bodyPr/>
        <a:lstStyle/>
        <a:p>
          <a:endParaRPr lang="ru-RU" b="1"/>
        </a:p>
      </dgm:t>
    </dgm:pt>
    <dgm:pt modelId="{E4568CCC-BFE6-473E-B603-8E5FDA93D55D}" type="sibTrans" cxnId="{F8849F58-AA13-419D-807C-A2A2EEC1C4F3}">
      <dgm:prSet/>
      <dgm:spPr/>
      <dgm:t>
        <a:bodyPr/>
        <a:lstStyle/>
        <a:p>
          <a:endParaRPr lang="ru-RU" b="1"/>
        </a:p>
      </dgm:t>
    </dgm:pt>
    <dgm:pt modelId="{3078407A-166A-4364-945C-60B630719B2F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/>
            <a:t>Проведен краевой конкурс на лучшую основную образовательную программу начального общего образования образовательных учреждений Камчатского края.</a:t>
          </a:r>
          <a:endParaRPr lang="ru-RU" b="1" dirty="0"/>
        </a:p>
      </dgm:t>
    </dgm:pt>
    <dgm:pt modelId="{4F979DDC-EB93-49DE-92D6-1D8E22DDA2BB}" type="parTrans" cxnId="{4579BBEB-B63B-441F-8622-FF9F790EA3FB}">
      <dgm:prSet/>
      <dgm:spPr/>
      <dgm:t>
        <a:bodyPr/>
        <a:lstStyle/>
        <a:p>
          <a:endParaRPr lang="ru-RU" b="1"/>
        </a:p>
      </dgm:t>
    </dgm:pt>
    <dgm:pt modelId="{29FDE156-D477-4993-BED5-5BBBFF51AF4F}" type="sibTrans" cxnId="{4579BBEB-B63B-441F-8622-FF9F790EA3FB}">
      <dgm:prSet/>
      <dgm:spPr/>
      <dgm:t>
        <a:bodyPr/>
        <a:lstStyle/>
        <a:p>
          <a:endParaRPr lang="ru-RU" b="1"/>
        </a:p>
      </dgm:t>
    </dgm:pt>
    <dgm:pt modelId="{B8572DDF-2E15-4F60-8F01-96ADDD4023AD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b="1" smtClean="0"/>
            <a:t>В 2013 году местным бюджетам направлены субсидии на сумму 75 399,94 тыс. рублей</a:t>
          </a:r>
          <a:endParaRPr lang="ru-RU" b="1"/>
        </a:p>
      </dgm:t>
    </dgm:pt>
    <dgm:pt modelId="{5A7749E4-AB34-4620-B980-C1B1A12AEB55}" type="parTrans" cxnId="{05016FF7-2739-484D-B4BC-2D4E3FFAA5C9}">
      <dgm:prSet/>
      <dgm:spPr/>
      <dgm:t>
        <a:bodyPr/>
        <a:lstStyle/>
        <a:p>
          <a:endParaRPr lang="ru-RU" b="1"/>
        </a:p>
      </dgm:t>
    </dgm:pt>
    <dgm:pt modelId="{D5EA990A-E28C-4386-A95E-296F1E33B452}" type="sibTrans" cxnId="{05016FF7-2739-484D-B4BC-2D4E3FFAA5C9}">
      <dgm:prSet/>
      <dgm:spPr/>
      <dgm:t>
        <a:bodyPr/>
        <a:lstStyle/>
        <a:p>
          <a:endParaRPr lang="ru-RU" b="1"/>
        </a:p>
      </dgm:t>
    </dgm:pt>
    <dgm:pt modelId="{0A484912-EF3C-4C48-8AFE-6B8FD0AB8E3F}" type="pres">
      <dgm:prSet presAssocID="{5F7BD17D-FC1D-4ED6-A40D-90D9386691D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D41930-B081-421F-8F13-8663F4327E48}" type="pres">
      <dgm:prSet presAssocID="{B72948AD-ED53-4FEB-92F6-03DB36F3D1D1}" presName="parentText" presStyleLbl="node1" presStyleIdx="0" presStyleCnt="6" custLinFactY="55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11215C-DDF8-40DD-AC22-A1DDC6A684E0}" type="pres">
      <dgm:prSet presAssocID="{28086FE9-749A-4721-A86F-2EBA8BC1C34C}" presName="spacer" presStyleCnt="0"/>
      <dgm:spPr/>
      <dgm:t>
        <a:bodyPr/>
        <a:lstStyle/>
        <a:p>
          <a:endParaRPr lang="ru-RU"/>
        </a:p>
      </dgm:t>
    </dgm:pt>
    <dgm:pt modelId="{4068D47F-DD7F-4177-8443-CB501463A5B3}" type="pres">
      <dgm:prSet presAssocID="{E74B1F74-9A9F-4A04-9CF9-121A24264E23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F379E6-95BD-4A05-8099-441DB12C917D}" type="pres">
      <dgm:prSet presAssocID="{5607443A-711E-49CE-9D10-FC50703A514F}" presName="spacer" presStyleCnt="0"/>
      <dgm:spPr/>
      <dgm:t>
        <a:bodyPr/>
        <a:lstStyle/>
        <a:p>
          <a:endParaRPr lang="ru-RU"/>
        </a:p>
      </dgm:t>
    </dgm:pt>
    <dgm:pt modelId="{A8671B57-BD26-4488-A2D2-06CD579EE249}" type="pres">
      <dgm:prSet presAssocID="{44DD1171-3A01-4AAF-BB55-4A441321B33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C0D0C6-DBF3-4F78-9548-996E392CD957}" type="pres">
      <dgm:prSet presAssocID="{78E76800-4DE9-4A92-8725-715D9A1382CB}" presName="spacer" presStyleCnt="0"/>
      <dgm:spPr/>
      <dgm:t>
        <a:bodyPr/>
        <a:lstStyle/>
        <a:p>
          <a:endParaRPr lang="ru-RU"/>
        </a:p>
      </dgm:t>
    </dgm:pt>
    <dgm:pt modelId="{9B44CAC6-7AD0-4A35-9590-0AECA965306D}" type="pres">
      <dgm:prSet presAssocID="{DBD5C662-834D-4ED7-AEAD-0E13F2E4D082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B5EA9F-CD6E-443F-9E28-625CDCB1C129}" type="pres">
      <dgm:prSet presAssocID="{E4568CCC-BFE6-473E-B603-8E5FDA93D55D}" presName="spacer" presStyleCnt="0"/>
      <dgm:spPr/>
      <dgm:t>
        <a:bodyPr/>
        <a:lstStyle/>
        <a:p>
          <a:endParaRPr lang="ru-RU"/>
        </a:p>
      </dgm:t>
    </dgm:pt>
    <dgm:pt modelId="{738BA0D1-A4DC-4D19-9595-1AA691594A37}" type="pres">
      <dgm:prSet presAssocID="{3078407A-166A-4364-945C-60B630719B2F}" presName="parentText" presStyleLbl="node1" presStyleIdx="4" presStyleCnt="6" custLinFactNeighborX="67" custLinFactNeighborY="128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A77914-C22C-4BE7-BB43-34181BC0601B}" type="pres">
      <dgm:prSet presAssocID="{29FDE156-D477-4993-BED5-5BBBFF51AF4F}" presName="spacer" presStyleCnt="0"/>
      <dgm:spPr/>
      <dgm:t>
        <a:bodyPr/>
        <a:lstStyle/>
        <a:p>
          <a:endParaRPr lang="ru-RU"/>
        </a:p>
      </dgm:t>
    </dgm:pt>
    <dgm:pt modelId="{CBF7D8B0-1D96-4C38-AE3D-31D2367D6CF6}" type="pres">
      <dgm:prSet presAssocID="{B8572DDF-2E15-4F60-8F01-96ADDD4023AD}" presName="parentText" presStyleLbl="node1" presStyleIdx="5" presStyleCnt="6" custScaleX="99700" custScaleY="616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4071D9-F1DB-4C88-8535-4EE81867C8BD}" type="presOf" srcId="{5F7BD17D-FC1D-4ED6-A40D-90D9386691DD}" destId="{0A484912-EF3C-4C48-8AFE-6B8FD0AB8E3F}" srcOrd="0" destOrd="0" presId="urn:microsoft.com/office/officeart/2005/8/layout/vList2"/>
    <dgm:cxn modelId="{0E4E09C1-A864-4B9C-BAFB-C7650F8B0EB3}" type="presOf" srcId="{44DD1171-3A01-4AAF-BB55-4A441321B339}" destId="{A8671B57-BD26-4488-A2D2-06CD579EE249}" srcOrd="0" destOrd="0" presId="urn:microsoft.com/office/officeart/2005/8/layout/vList2"/>
    <dgm:cxn modelId="{03C6E2D2-DF35-49C0-83F5-DBCB23B0CFCD}" srcId="{5F7BD17D-FC1D-4ED6-A40D-90D9386691DD}" destId="{E74B1F74-9A9F-4A04-9CF9-121A24264E23}" srcOrd="1" destOrd="0" parTransId="{0955F35D-8456-47E4-943D-CFB1F9103C61}" sibTransId="{5607443A-711E-49CE-9D10-FC50703A514F}"/>
    <dgm:cxn modelId="{C9DE0BCA-765E-41AC-B7D0-B42145E96B0E}" type="presOf" srcId="{E74B1F74-9A9F-4A04-9CF9-121A24264E23}" destId="{4068D47F-DD7F-4177-8443-CB501463A5B3}" srcOrd="0" destOrd="0" presId="urn:microsoft.com/office/officeart/2005/8/layout/vList2"/>
    <dgm:cxn modelId="{8E2322E5-6829-458C-8497-2D765A26260B}" type="presOf" srcId="{B8572DDF-2E15-4F60-8F01-96ADDD4023AD}" destId="{CBF7D8B0-1D96-4C38-AE3D-31D2367D6CF6}" srcOrd="0" destOrd="0" presId="urn:microsoft.com/office/officeart/2005/8/layout/vList2"/>
    <dgm:cxn modelId="{5C12F8EA-5618-4CE4-B2F2-6746D3A45A2A}" type="presOf" srcId="{B72948AD-ED53-4FEB-92F6-03DB36F3D1D1}" destId="{ECD41930-B081-421F-8F13-8663F4327E48}" srcOrd="0" destOrd="0" presId="urn:microsoft.com/office/officeart/2005/8/layout/vList2"/>
    <dgm:cxn modelId="{C23FE9D5-4A80-401C-9E9A-17F07A280280}" type="presOf" srcId="{DBD5C662-834D-4ED7-AEAD-0E13F2E4D082}" destId="{9B44CAC6-7AD0-4A35-9590-0AECA965306D}" srcOrd="0" destOrd="0" presId="urn:microsoft.com/office/officeart/2005/8/layout/vList2"/>
    <dgm:cxn modelId="{E2007294-CFDA-4E83-B5B0-92285356B3D5}" type="presOf" srcId="{3078407A-166A-4364-945C-60B630719B2F}" destId="{738BA0D1-A4DC-4D19-9595-1AA691594A37}" srcOrd="0" destOrd="0" presId="urn:microsoft.com/office/officeart/2005/8/layout/vList2"/>
    <dgm:cxn modelId="{18CD1822-468B-45A9-9B07-FEBF44ED9373}" srcId="{5F7BD17D-FC1D-4ED6-A40D-90D9386691DD}" destId="{44DD1171-3A01-4AAF-BB55-4A441321B339}" srcOrd="2" destOrd="0" parTransId="{847BB750-CEEC-438A-9564-64F6885BB7A0}" sibTransId="{78E76800-4DE9-4A92-8725-715D9A1382CB}"/>
    <dgm:cxn modelId="{F8849F58-AA13-419D-807C-A2A2EEC1C4F3}" srcId="{5F7BD17D-FC1D-4ED6-A40D-90D9386691DD}" destId="{DBD5C662-834D-4ED7-AEAD-0E13F2E4D082}" srcOrd="3" destOrd="0" parTransId="{7662D960-B485-4DA2-A984-1DB1E575CD34}" sibTransId="{E4568CCC-BFE6-473E-B603-8E5FDA93D55D}"/>
    <dgm:cxn modelId="{A3A0B306-9320-445A-A318-544A6B5A053F}" srcId="{5F7BD17D-FC1D-4ED6-A40D-90D9386691DD}" destId="{B72948AD-ED53-4FEB-92F6-03DB36F3D1D1}" srcOrd="0" destOrd="0" parTransId="{D832805D-6360-4B06-82DB-CE4165A7D1EC}" sibTransId="{28086FE9-749A-4721-A86F-2EBA8BC1C34C}"/>
    <dgm:cxn modelId="{05016FF7-2739-484D-B4BC-2D4E3FFAA5C9}" srcId="{5F7BD17D-FC1D-4ED6-A40D-90D9386691DD}" destId="{B8572DDF-2E15-4F60-8F01-96ADDD4023AD}" srcOrd="5" destOrd="0" parTransId="{5A7749E4-AB34-4620-B980-C1B1A12AEB55}" sibTransId="{D5EA990A-E28C-4386-A95E-296F1E33B452}"/>
    <dgm:cxn modelId="{4579BBEB-B63B-441F-8622-FF9F790EA3FB}" srcId="{5F7BD17D-FC1D-4ED6-A40D-90D9386691DD}" destId="{3078407A-166A-4364-945C-60B630719B2F}" srcOrd="4" destOrd="0" parTransId="{4F979DDC-EB93-49DE-92D6-1D8E22DDA2BB}" sibTransId="{29FDE156-D477-4993-BED5-5BBBFF51AF4F}"/>
    <dgm:cxn modelId="{2AFAF812-9A93-4F43-B27D-60DE331D1033}" type="presParOf" srcId="{0A484912-EF3C-4C48-8AFE-6B8FD0AB8E3F}" destId="{ECD41930-B081-421F-8F13-8663F4327E48}" srcOrd="0" destOrd="0" presId="urn:microsoft.com/office/officeart/2005/8/layout/vList2"/>
    <dgm:cxn modelId="{BFC3C105-77A9-43B7-9985-968CF3E903FC}" type="presParOf" srcId="{0A484912-EF3C-4C48-8AFE-6B8FD0AB8E3F}" destId="{5A11215C-DDF8-40DD-AC22-A1DDC6A684E0}" srcOrd="1" destOrd="0" presId="urn:microsoft.com/office/officeart/2005/8/layout/vList2"/>
    <dgm:cxn modelId="{E0450F95-F183-493B-A797-2FB5F7856C27}" type="presParOf" srcId="{0A484912-EF3C-4C48-8AFE-6B8FD0AB8E3F}" destId="{4068D47F-DD7F-4177-8443-CB501463A5B3}" srcOrd="2" destOrd="0" presId="urn:microsoft.com/office/officeart/2005/8/layout/vList2"/>
    <dgm:cxn modelId="{DF6DF211-5177-4330-9309-8CAEF6515787}" type="presParOf" srcId="{0A484912-EF3C-4C48-8AFE-6B8FD0AB8E3F}" destId="{50F379E6-95BD-4A05-8099-441DB12C917D}" srcOrd="3" destOrd="0" presId="urn:microsoft.com/office/officeart/2005/8/layout/vList2"/>
    <dgm:cxn modelId="{7BC48222-069A-4E3A-B2A1-344E5F29BFF0}" type="presParOf" srcId="{0A484912-EF3C-4C48-8AFE-6B8FD0AB8E3F}" destId="{A8671B57-BD26-4488-A2D2-06CD579EE249}" srcOrd="4" destOrd="0" presId="urn:microsoft.com/office/officeart/2005/8/layout/vList2"/>
    <dgm:cxn modelId="{7BF80D5B-93E3-4837-BD2D-BDE25FA121AB}" type="presParOf" srcId="{0A484912-EF3C-4C48-8AFE-6B8FD0AB8E3F}" destId="{FBC0D0C6-DBF3-4F78-9548-996E392CD957}" srcOrd="5" destOrd="0" presId="urn:microsoft.com/office/officeart/2005/8/layout/vList2"/>
    <dgm:cxn modelId="{5ADED0F0-85C3-43C5-93F5-830F221A36D5}" type="presParOf" srcId="{0A484912-EF3C-4C48-8AFE-6B8FD0AB8E3F}" destId="{9B44CAC6-7AD0-4A35-9590-0AECA965306D}" srcOrd="6" destOrd="0" presId="urn:microsoft.com/office/officeart/2005/8/layout/vList2"/>
    <dgm:cxn modelId="{7FB98DBA-34ED-4B28-92C2-ED52CC6B062F}" type="presParOf" srcId="{0A484912-EF3C-4C48-8AFE-6B8FD0AB8E3F}" destId="{5AB5EA9F-CD6E-443F-9E28-625CDCB1C129}" srcOrd="7" destOrd="0" presId="urn:microsoft.com/office/officeart/2005/8/layout/vList2"/>
    <dgm:cxn modelId="{9DF89FE8-A13F-477F-BB56-8B73542F1D1A}" type="presParOf" srcId="{0A484912-EF3C-4C48-8AFE-6B8FD0AB8E3F}" destId="{738BA0D1-A4DC-4D19-9595-1AA691594A37}" srcOrd="8" destOrd="0" presId="urn:microsoft.com/office/officeart/2005/8/layout/vList2"/>
    <dgm:cxn modelId="{CEE08E99-2542-4B3D-8863-3996293F231D}" type="presParOf" srcId="{0A484912-EF3C-4C48-8AFE-6B8FD0AB8E3F}" destId="{69A77914-C22C-4BE7-BB43-34181BC0601B}" srcOrd="9" destOrd="0" presId="urn:microsoft.com/office/officeart/2005/8/layout/vList2"/>
    <dgm:cxn modelId="{BB65DCE9-CED3-4EA3-A9FD-CC0A757FA1C2}" type="presParOf" srcId="{0A484912-EF3C-4C48-8AFE-6B8FD0AB8E3F}" destId="{CBF7D8B0-1D96-4C38-AE3D-31D2367D6CF6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71ADDFF-D892-469D-AD10-F0CA111E0CC5}" type="doc">
      <dgm:prSet loTypeId="urn:microsoft.com/office/officeart/2005/8/layout/vList2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12F503E-AEE9-4F3E-993C-B40F8C1E97EA}">
      <dgm:prSet/>
      <dgm:spPr>
        <a:solidFill>
          <a:srgbClr val="C00000"/>
        </a:solidFill>
      </dgm:spPr>
      <dgm:t>
        <a:bodyPr/>
        <a:lstStyle/>
        <a:p>
          <a:pPr rtl="0"/>
          <a:r>
            <a:rPr lang="ru-RU" b="1" smtClean="0"/>
            <a:t>Общее количество участников ГИА-9 в новой форме составило 1231 человек (45% от общего количества выпускников 9-х классов, допущенных к итоговой аттестации). </a:t>
          </a:r>
          <a:endParaRPr lang="ru-RU"/>
        </a:p>
      </dgm:t>
    </dgm:pt>
    <dgm:pt modelId="{1657FF70-737E-4BBF-AC1B-DA2F96478930}" type="parTrans" cxnId="{C3F163EB-261B-4184-9A70-E1863970F35E}">
      <dgm:prSet/>
      <dgm:spPr/>
      <dgm:t>
        <a:bodyPr/>
        <a:lstStyle/>
        <a:p>
          <a:endParaRPr lang="ru-RU"/>
        </a:p>
      </dgm:t>
    </dgm:pt>
    <dgm:pt modelId="{61E15862-0025-479C-897F-26AC54DC9524}" type="sibTrans" cxnId="{C3F163EB-261B-4184-9A70-E1863970F35E}">
      <dgm:prSet/>
      <dgm:spPr/>
      <dgm:t>
        <a:bodyPr/>
        <a:lstStyle/>
        <a:p>
          <a:endParaRPr lang="ru-RU"/>
        </a:p>
      </dgm:t>
    </dgm:pt>
    <dgm:pt modelId="{BE2A8E1E-CE57-47B2-A1E0-CFE3F46F91B1}">
      <dgm:prSet/>
      <dgm:spPr>
        <a:solidFill>
          <a:srgbClr val="808000"/>
        </a:solidFill>
      </dgm:spPr>
      <dgm:t>
        <a:bodyPr/>
        <a:lstStyle/>
        <a:p>
          <a:pPr rtl="0"/>
          <a:r>
            <a:rPr lang="ru-RU" b="1" smtClean="0"/>
            <a:t>В едином государственном экзамене в 2013 году (далее ЕГЭ) приняли участие 2124 человека, из них 1829 выпускников общеобразовательных учреждений, 156 выпускников учреждений начального профессионального и среднего профессионального образования, 139 выпускников прошлых лет.</a:t>
          </a:r>
          <a:endParaRPr lang="ru-RU"/>
        </a:p>
      </dgm:t>
    </dgm:pt>
    <dgm:pt modelId="{3AB360DB-FEE3-44C7-B4FB-7BA0BE571358}" type="parTrans" cxnId="{7876AA16-BD50-44CA-A091-4C4DEFFC512F}">
      <dgm:prSet/>
      <dgm:spPr/>
      <dgm:t>
        <a:bodyPr/>
        <a:lstStyle/>
        <a:p>
          <a:endParaRPr lang="ru-RU"/>
        </a:p>
      </dgm:t>
    </dgm:pt>
    <dgm:pt modelId="{7DB2905A-E61E-4907-A82B-3495B6C33E62}" type="sibTrans" cxnId="{7876AA16-BD50-44CA-A091-4C4DEFFC512F}">
      <dgm:prSet/>
      <dgm:spPr/>
      <dgm:t>
        <a:bodyPr/>
        <a:lstStyle/>
        <a:p>
          <a:endParaRPr lang="ru-RU"/>
        </a:p>
      </dgm:t>
    </dgm:pt>
    <dgm:pt modelId="{068EA2EF-3E41-4828-ADAD-9645D1E72E3D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ru-RU" b="1" smtClean="0"/>
            <a:t>По результатам проведения ГИА выпускников 11-х (12-х) классов 113 выпускников текущего года не получили аттестат о среднем (полном) общем образовании (6% от общего количества выпускников, принимавших участие в ГИА).</a:t>
          </a:r>
          <a:endParaRPr lang="ru-RU"/>
        </a:p>
      </dgm:t>
    </dgm:pt>
    <dgm:pt modelId="{BAD30F8D-211C-42CF-A325-C95C1D1A52A2}" type="parTrans" cxnId="{4E8F890F-42FF-4056-8A8E-00224C825CC6}">
      <dgm:prSet/>
      <dgm:spPr/>
      <dgm:t>
        <a:bodyPr/>
        <a:lstStyle/>
        <a:p>
          <a:endParaRPr lang="ru-RU"/>
        </a:p>
      </dgm:t>
    </dgm:pt>
    <dgm:pt modelId="{45A881BF-98FE-4ACE-81F4-E3E6094A92E6}" type="sibTrans" cxnId="{4E8F890F-42FF-4056-8A8E-00224C825CC6}">
      <dgm:prSet/>
      <dgm:spPr/>
      <dgm:t>
        <a:bodyPr/>
        <a:lstStyle/>
        <a:p>
          <a:endParaRPr lang="ru-RU"/>
        </a:p>
      </dgm:t>
    </dgm:pt>
    <dgm:pt modelId="{D1F3DC1A-39A2-44C0-93AE-9A3F3A37331C}">
      <dgm:prSet/>
      <dgm:spPr>
        <a:solidFill>
          <a:srgbClr val="008000"/>
        </a:solidFill>
      </dgm:spPr>
      <dgm:t>
        <a:bodyPr/>
        <a:lstStyle/>
        <a:p>
          <a:pPr rtl="0"/>
          <a:r>
            <a:rPr lang="ru-RU" b="1" smtClean="0"/>
            <a:t>ежегодно проводится диагностика учебных достижений обучающихся 9-х –11-х классов общеобразовательных учреждений. Доля охвата выпускников диагностическими процедурами составила 93%.</a:t>
          </a:r>
          <a:endParaRPr lang="ru-RU"/>
        </a:p>
      </dgm:t>
    </dgm:pt>
    <dgm:pt modelId="{865DAA52-3D95-4CCE-B24E-0184FEF0C2B6}" type="parTrans" cxnId="{F9808AED-0BF6-42F9-A3A0-51DAEEFDE1B8}">
      <dgm:prSet/>
      <dgm:spPr/>
      <dgm:t>
        <a:bodyPr/>
        <a:lstStyle/>
        <a:p>
          <a:endParaRPr lang="ru-RU"/>
        </a:p>
      </dgm:t>
    </dgm:pt>
    <dgm:pt modelId="{9B83F938-83DE-44E5-8215-260EB6B3AF89}" type="sibTrans" cxnId="{F9808AED-0BF6-42F9-A3A0-51DAEEFDE1B8}">
      <dgm:prSet/>
      <dgm:spPr/>
      <dgm:t>
        <a:bodyPr/>
        <a:lstStyle/>
        <a:p>
          <a:endParaRPr lang="ru-RU"/>
        </a:p>
      </dgm:t>
    </dgm:pt>
    <dgm:pt modelId="{B45B4758-1E1D-4B0E-A6B5-59DD451D994D}">
      <dgm:prSet/>
      <dgm:spPr/>
      <dgm:t>
        <a:bodyPr/>
        <a:lstStyle/>
        <a:p>
          <a:pPr rtl="0"/>
          <a:r>
            <a:rPr lang="ru-RU" b="1" smtClean="0"/>
            <a:t>В 2013 году проведено диагностическое тестирование учащихся 10-х классов общеобразовательных учреждений края по математике, учащихся 8-х, 10-х классов по русскому языку и математике. Всего в диагностических тестированиях приняло участие 4149 человек.</a:t>
          </a:r>
          <a:endParaRPr lang="ru-RU"/>
        </a:p>
      </dgm:t>
    </dgm:pt>
    <dgm:pt modelId="{D01B4A49-09EE-4E75-90EF-332925F109D2}" type="parTrans" cxnId="{B5058A7F-1F0C-4D75-AA61-CFF66EB4A3BC}">
      <dgm:prSet/>
      <dgm:spPr/>
      <dgm:t>
        <a:bodyPr/>
        <a:lstStyle/>
        <a:p>
          <a:endParaRPr lang="ru-RU"/>
        </a:p>
      </dgm:t>
    </dgm:pt>
    <dgm:pt modelId="{3A3E8B40-B1C2-4808-A999-ED496F4B6B3E}" type="sibTrans" cxnId="{B5058A7F-1F0C-4D75-AA61-CFF66EB4A3BC}">
      <dgm:prSet/>
      <dgm:spPr/>
      <dgm:t>
        <a:bodyPr/>
        <a:lstStyle/>
        <a:p>
          <a:endParaRPr lang="ru-RU"/>
        </a:p>
      </dgm:t>
    </dgm:pt>
    <dgm:pt modelId="{070B610A-4059-4DBB-918E-3988342615A8}" type="pres">
      <dgm:prSet presAssocID="{C71ADDFF-D892-469D-AD10-F0CA111E0C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857354-0804-47A0-A196-A12FA7B696DD}" type="pres">
      <dgm:prSet presAssocID="{712F503E-AEE9-4F3E-993C-B40F8C1E97EA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F4B6B3-7561-4968-BF83-219C0BF20BA9}" type="pres">
      <dgm:prSet presAssocID="{61E15862-0025-479C-897F-26AC54DC9524}" presName="spacer" presStyleCnt="0"/>
      <dgm:spPr/>
      <dgm:t>
        <a:bodyPr/>
        <a:lstStyle/>
        <a:p>
          <a:endParaRPr lang="ru-RU"/>
        </a:p>
      </dgm:t>
    </dgm:pt>
    <dgm:pt modelId="{1F8E8E8E-FC71-4C47-AB50-92DB9713CC29}" type="pres">
      <dgm:prSet presAssocID="{BE2A8E1E-CE57-47B2-A1E0-CFE3F46F91B1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460C49-3CF1-49D1-B225-1526FB8E7ED2}" type="pres">
      <dgm:prSet presAssocID="{7DB2905A-E61E-4907-A82B-3495B6C33E62}" presName="spacer" presStyleCnt="0"/>
      <dgm:spPr/>
      <dgm:t>
        <a:bodyPr/>
        <a:lstStyle/>
        <a:p>
          <a:endParaRPr lang="ru-RU"/>
        </a:p>
      </dgm:t>
    </dgm:pt>
    <dgm:pt modelId="{C43A4384-3900-4885-991C-C76FBBC77321}" type="pres">
      <dgm:prSet presAssocID="{068EA2EF-3E41-4828-ADAD-9645D1E72E3D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9722F6-50F3-49CC-81DB-669C6BC99394}" type="pres">
      <dgm:prSet presAssocID="{45A881BF-98FE-4ACE-81F4-E3E6094A92E6}" presName="spacer" presStyleCnt="0"/>
      <dgm:spPr/>
      <dgm:t>
        <a:bodyPr/>
        <a:lstStyle/>
        <a:p>
          <a:endParaRPr lang="ru-RU"/>
        </a:p>
      </dgm:t>
    </dgm:pt>
    <dgm:pt modelId="{26E3548F-C805-4E5C-90B9-A93ADE2FC5B6}" type="pres">
      <dgm:prSet presAssocID="{D1F3DC1A-39A2-44C0-93AE-9A3F3A37331C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8003F1-7801-4570-B4EA-E90F7BD9EECE}" type="pres">
      <dgm:prSet presAssocID="{9B83F938-83DE-44E5-8215-260EB6B3AF89}" presName="spacer" presStyleCnt="0"/>
      <dgm:spPr/>
      <dgm:t>
        <a:bodyPr/>
        <a:lstStyle/>
        <a:p>
          <a:endParaRPr lang="ru-RU"/>
        </a:p>
      </dgm:t>
    </dgm:pt>
    <dgm:pt modelId="{73AB5FC0-C5CE-485E-B53F-90FEBFF27EE0}" type="pres">
      <dgm:prSet presAssocID="{B45B4758-1E1D-4B0E-A6B5-59DD451D994D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5C42347-EA60-44E0-8618-D3A84C8C7926}" type="presOf" srcId="{068EA2EF-3E41-4828-ADAD-9645D1E72E3D}" destId="{C43A4384-3900-4885-991C-C76FBBC77321}" srcOrd="0" destOrd="0" presId="urn:microsoft.com/office/officeart/2005/8/layout/vList2"/>
    <dgm:cxn modelId="{ED8AF5CA-F67B-4D81-A268-F39E582E9130}" type="presOf" srcId="{B45B4758-1E1D-4B0E-A6B5-59DD451D994D}" destId="{73AB5FC0-C5CE-485E-B53F-90FEBFF27EE0}" srcOrd="0" destOrd="0" presId="urn:microsoft.com/office/officeart/2005/8/layout/vList2"/>
    <dgm:cxn modelId="{C3F163EB-261B-4184-9A70-E1863970F35E}" srcId="{C71ADDFF-D892-469D-AD10-F0CA111E0CC5}" destId="{712F503E-AEE9-4F3E-993C-B40F8C1E97EA}" srcOrd="0" destOrd="0" parTransId="{1657FF70-737E-4BBF-AC1B-DA2F96478930}" sibTransId="{61E15862-0025-479C-897F-26AC54DC9524}"/>
    <dgm:cxn modelId="{F9808AED-0BF6-42F9-A3A0-51DAEEFDE1B8}" srcId="{C71ADDFF-D892-469D-AD10-F0CA111E0CC5}" destId="{D1F3DC1A-39A2-44C0-93AE-9A3F3A37331C}" srcOrd="3" destOrd="0" parTransId="{865DAA52-3D95-4CCE-B24E-0184FEF0C2B6}" sibTransId="{9B83F938-83DE-44E5-8215-260EB6B3AF89}"/>
    <dgm:cxn modelId="{C3C2C055-5626-4BC6-AD97-10721923A238}" type="presOf" srcId="{BE2A8E1E-CE57-47B2-A1E0-CFE3F46F91B1}" destId="{1F8E8E8E-FC71-4C47-AB50-92DB9713CC29}" srcOrd="0" destOrd="0" presId="urn:microsoft.com/office/officeart/2005/8/layout/vList2"/>
    <dgm:cxn modelId="{18AC8242-A7F5-4AAF-935F-2F1EEE24E522}" type="presOf" srcId="{C71ADDFF-D892-469D-AD10-F0CA111E0CC5}" destId="{070B610A-4059-4DBB-918E-3988342615A8}" srcOrd="0" destOrd="0" presId="urn:microsoft.com/office/officeart/2005/8/layout/vList2"/>
    <dgm:cxn modelId="{B5058A7F-1F0C-4D75-AA61-CFF66EB4A3BC}" srcId="{C71ADDFF-D892-469D-AD10-F0CA111E0CC5}" destId="{B45B4758-1E1D-4B0E-A6B5-59DD451D994D}" srcOrd="4" destOrd="0" parTransId="{D01B4A49-09EE-4E75-90EF-332925F109D2}" sibTransId="{3A3E8B40-B1C2-4808-A999-ED496F4B6B3E}"/>
    <dgm:cxn modelId="{E857BA8F-F97B-4419-8468-E0512FEED66D}" type="presOf" srcId="{712F503E-AEE9-4F3E-993C-B40F8C1E97EA}" destId="{9B857354-0804-47A0-A196-A12FA7B696DD}" srcOrd="0" destOrd="0" presId="urn:microsoft.com/office/officeart/2005/8/layout/vList2"/>
    <dgm:cxn modelId="{E7F2EC87-2C06-4089-9318-CD739D0E1B39}" type="presOf" srcId="{D1F3DC1A-39A2-44C0-93AE-9A3F3A37331C}" destId="{26E3548F-C805-4E5C-90B9-A93ADE2FC5B6}" srcOrd="0" destOrd="0" presId="urn:microsoft.com/office/officeart/2005/8/layout/vList2"/>
    <dgm:cxn modelId="{7876AA16-BD50-44CA-A091-4C4DEFFC512F}" srcId="{C71ADDFF-D892-469D-AD10-F0CA111E0CC5}" destId="{BE2A8E1E-CE57-47B2-A1E0-CFE3F46F91B1}" srcOrd="1" destOrd="0" parTransId="{3AB360DB-FEE3-44C7-B4FB-7BA0BE571358}" sibTransId="{7DB2905A-E61E-4907-A82B-3495B6C33E62}"/>
    <dgm:cxn modelId="{4E8F890F-42FF-4056-8A8E-00224C825CC6}" srcId="{C71ADDFF-D892-469D-AD10-F0CA111E0CC5}" destId="{068EA2EF-3E41-4828-ADAD-9645D1E72E3D}" srcOrd="2" destOrd="0" parTransId="{BAD30F8D-211C-42CF-A325-C95C1D1A52A2}" sibTransId="{45A881BF-98FE-4ACE-81F4-E3E6094A92E6}"/>
    <dgm:cxn modelId="{F98DDF4B-5AD5-4FB7-AD58-16902816DFFD}" type="presParOf" srcId="{070B610A-4059-4DBB-918E-3988342615A8}" destId="{9B857354-0804-47A0-A196-A12FA7B696DD}" srcOrd="0" destOrd="0" presId="urn:microsoft.com/office/officeart/2005/8/layout/vList2"/>
    <dgm:cxn modelId="{EC753BDF-784D-4AB4-A253-601BA441DE47}" type="presParOf" srcId="{070B610A-4059-4DBB-918E-3988342615A8}" destId="{69F4B6B3-7561-4968-BF83-219C0BF20BA9}" srcOrd="1" destOrd="0" presId="urn:microsoft.com/office/officeart/2005/8/layout/vList2"/>
    <dgm:cxn modelId="{8450CB76-3DE0-44C6-9775-02C420A31E5B}" type="presParOf" srcId="{070B610A-4059-4DBB-918E-3988342615A8}" destId="{1F8E8E8E-FC71-4C47-AB50-92DB9713CC29}" srcOrd="2" destOrd="0" presId="urn:microsoft.com/office/officeart/2005/8/layout/vList2"/>
    <dgm:cxn modelId="{65FAA5BD-0F12-4008-B1A4-16698C3A0104}" type="presParOf" srcId="{070B610A-4059-4DBB-918E-3988342615A8}" destId="{FB460C49-3CF1-49D1-B225-1526FB8E7ED2}" srcOrd="3" destOrd="0" presId="urn:microsoft.com/office/officeart/2005/8/layout/vList2"/>
    <dgm:cxn modelId="{3C4A94CB-6BD4-4DCB-BDFC-373A52113130}" type="presParOf" srcId="{070B610A-4059-4DBB-918E-3988342615A8}" destId="{C43A4384-3900-4885-991C-C76FBBC77321}" srcOrd="4" destOrd="0" presId="urn:microsoft.com/office/officeart/2005/8/layout/vList2"/>
    <dgm:cxn modelId="{CD89E6E1-DCDD-4A84-A1DB-A6212F4E8A89}" type="presParOf" srcId="{070B610A-4059-4DBB-918E-3988342615A8}" destId="{6F9722F6-50F3-49CC-81DB-669C6BC99394}" srcOrd="5" destOrd="0" presId="urn:microsoft.com/office/officeart/2005/8/layout/vList2"/>
    <dgm:cxn modelId="{E287FF02-042E-4A34-9345-24C5812650DA}" type="presParOf" srcId="{070B610A-4059-4DBB-918E-3988342615A8}" destId="{26E3548F-C805-4E5C-90B9-A93ADE2FC5B6}" srcOrd="6" destOrd="0" presId="urn:microsoft.com/office/officeart/2005/8/layout/vList2"/>
    <dgm:cxn modelId="{E5156E61-5D91-4EF3-91BC-A2AF17F10155}" type="presParOf" srcId="{070B610A-4059-4DBB-918E-3988342615A8}" destId="{218003F1-7801-4570-B4EA-E90F7BD9EECE}" srcOrd="7" destOrd="0" presId="urn:microsoft.com/office/officeart/2005/8/layout/vList2"/>
    <dgm:cxn modelId="{5AB82900-84BB-422D-A024-4B4E41D41E97}" type="presParOf" srcId="{070B610A-4059-4DBB-918E-3988342615A8}" destId="{73AB5FC0-C5CE-485E-B53F-90FEBFF27EE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4A67790-2700-4883-B7B8-1C6DBEEBB765}" type="doc">
      <dgm:prSet loTypeId="urn:microsoft.com/office/officeart/2008/layout/VerticalCurvedList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CBB16C70-F983-43FA-AEBA-82B9A0250096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200" b="1" dirty="0" smtClean="0"/>
            <a:t>Для всех общеобразовательных организаций в Камчатском крае обеспечено расширение канала доступа к сети Интернет в 2 раза – со 128 Кбит/сек до 256 Кбит/сек. </a:t>
          </a:r>
          <a:endParaRPr lang="ru-RU" sz="1200" b="1" dirty="0"/>
        </a:p>
      </dgm:t>
    </dgm:pt>
    <dgm:pt modelId="{37A9000E-EF97-48C0-AE6C-3844E1EF30A2}" type="parTrans" cxnId="{3A06A107-5CD8-426C-B258-B777207ECD27}">
      <dgm:prSet/>
      <dgm:spPr/>
      <dgm:t>
        <a:bodyPr/>
        <a:lstStyle/>
        <a:p>
          <a:endParaRPr lang="ru-RU" b="1"/>
        </a:p>
      </dgm:t>
    </dgm:pt>
    <dgm:pt modelId="{F9E1F56B-7BA1-4697-B38F-C1D3A1B1229C}" type="sibTrans" cxnId="{3A06A107-5CD8-426C-B258-B777207ECD27}">
      <dgm:prSet/>
      <dgm:spPr/>
      <dgm:t>
        <a:bodyPr/>
        <a:lstStyle/>
        <a:p>
          <a:endParaRPr lang="ru-RU" b="1"/>
        </a:p>
      </dgm:t>
    </dgm:pt>
    <dgm:pt modelId="{CAF5C9EE-E384-4CEA-9D00-B2198C48D5C0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200" b="1" smtClean="0"/>
            <a:t>Объем средств бюджета Камчатского края, направленных в 2013 году на организацию доступа к Интернет-ресурсам общеобразовательных организаций в Камчатском крае, составил 14 800,5 тыс. рублей.</a:t>
          </a:r>
          <a:endParaRPr lang="ru-RU" sz="1200" b="1"/>
        </a:p>
      </dgm:t>
    </dgm:pt>
    <dgm:pt modelId="{33B9F66A-59C6-40D6-A475-50D3748690B5}" type="parTrans" cxnId="{6415E2B8-3807-407B-ABDF-5DC3AD059291}">
      <dgm:prSet/>
      <dgm:spPr/>
      <dgm:t>
        <a:bodyPr/>
        <a:lstStyle/>
        <a:p>
          <a:endParaRPr lang="ru-RU" b="1"/>
        </a:p>
      </dgm:t>
    </dgm:pt>
    <dgm:pt modelId="{2B0A4D04-BEA4-41E5-AF74-8C013CE65D0F}" type="sibTrans" cxnId="{6415E2B8-3807-407B-ABDF-5DC3AD059291}">
      <dgm:prSet/>
      <dgm:spPr/>
      <dgm:t>
        <a:bodyPr/>
        <a:lstStyle/>
        <a:p>
          <a:endParaRPr lang="ru-RU" b="1"/>
        </a:p>
      </dgm:t>
    </dgm:pt>
    <dgm:pt modelId="{B5DA99B1-C4B2-49C2-A1F4-558E1C35A5A0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008000"/>
        </a:solidFill>
      </dgm:spPr>
      <dgm:t>
        <a:bodyPr/>
        <a:lstStyle/>
        <a:p>
          <a:pPr rtl="0"/>
          <a:r>
            <a:rPr lang="ru-RU" sz="1200" b="1" smtClean="0"/>
            <a:t>Общий объем средств бюджета Камчатского края, направленных в 2013 году на реализацию проекта по организации дистанционного обучения учащихся из отдаленных и труднодоступных местностей, составил 3 900 тыс. рублей.</a:t>
          </a:r>
          <a:endParaRPr lang="ru-RU" sz="1200" b="1"/>
        </a:p>
      </dgm:t>
    </dgm:pt>
    <dgm:pt modelId="{0EE20E95-4211-422B-A0AC-AA4364F7FC16}" type="parTrans" cxnId="{F298FD2C-F047-44A9-BFD5-DC14A8CD70AA}">
      <dgm:prSet/>
      <dgm:spPr/>
      <dgm:t>
        <a:bodyPr/>
        <a:lstStyle/>
        <a:p>
          <a:endParaRPr lang="ru-RU" b="1"/>
        </a:p>
      </dgm:t>
    </dgm:pt>
    <dgm:pt modelId="{2DF5004B-138D-4786-9496-0F01E5C41300}" type="sibTrans" cxnId="{F298FD2C-F047-44A9-BFD5-DC14A8CD70AA}">
      <dgm:prSet/>
      <dgm:spPr/>
      <dgm:t>
        <a:bodyPr/>
        <a:lstStyle/>
        <a:p>
          <a:endParaRPr lang="ru-RU" b="1"/>
        </a:p>
      </dgm:t>
    </dgm:pt>
    <dgm:pt modelId="{0913F828-5CAB-4B0F-8146-E49CDD58FBDC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b="1" dirty="0" smtClean="0"/>
            <a:t>Все общеобразовательные организации в Камчатском крае были оснащены необходимым оборудованием, подключенным к защищенной сети, для оказания первоочередных услуг в электронном виде с использованием региональной автоматизированной информационной системы «Сетевой город. Образование» с дополнительным модулем «Е-услуги. Образование».</a:t>
          </a:r>
          <a:endParaRPr lang="ru-RU" b="1" dirty="0"/>
        </a:p>
      </dgm:t>
    </dgm:pt>
    <dgm:pt modelId="{FED0259F-1B4B-4231-8E6D-CDFF48F7FB34}" type="parTrans" cxnId="{FE79B3EC-BEE9-4CC2-B6EB-876D67859813}">
      <dgm:prSet/>
      <dgm:spPr/>
      <dgm:t>
        <a:bodyPr/>
        <a:lstStyle/>
        <a:p>
          <a:endParaRPr lang="ru-RU" b="1"/>
        </a:p>
      </dgm:t>
    </dgm:pt>
    <dgm:pt modelId="{FCBDA2A2-B237-4FA8-BCDF-EA15DDF93A4C}" type="sibTrans" cxnId="{FE79B3EC-BEE9-4CC2-B6EB-876D67859813}">
      <dgm:prSet/>
      <dgm:spPr/>
      <dgm:t>
        <a:bodyPr/>
        <a:lstStyle/>
        <a:p>
          <a:endParaRPr lang="ru-RU" b="1"/>
        </a:p>
      </dgm:t>
    </dgm:pt>
    <dgm:pt modelId="{1484B738-5405-4F93-9A19-E781C0C6FE61}">
      <dgm:prSet custT="1"/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pPr rtl="0"/>
          <a:r>
            <a:rPr lang="ru-RU" sz="1200" b="1" smtClean="0"/>
            <a:t>Созданы условия для оказания в электронном виде на Портале государственных и муниципальных услуг Камчатского края всех первоочередных услуг в сфере общего образования.</a:t>
          </a:r>
          <a:endParaRPr lang="ru-RU" sz="1200" b="1"/>
        </a:p>
      </dgm:t>
    </dgm:pt>
    <dgm:pt modelId="{A6ECB41B-B34D-4E8C-9D34-E8813E027EC8}" type="parTrans" cxnId="{0F2ED3BB-46AB-46B8-9C35-49CA17F606EE}">
      <dgm:prSet/>
      <dgm:spPr/>
      <dgm:t>
        <a:bodyPr/>
        <a:lstStyle/>
        <a:p>
          <a:endParaRPr lang="ru-RU" b="1"/>
        </a:p>
      </dgm:t>
    </dgm:pt>
    <dgm:pt modelId="{261D5515-F2AA-4278-8A43-5A3566EE4758}" type="sibTrans" cxnId="{0F2ED3BB-46AB-46B8-9C35-49CA17F606EE}">
      <dgm:prSet/>
      <dgm:spPr/>
      <dgm:t>
        <a:bodyPr/>
        <a:lstStyle/>
        <a:p>
          <a:endParaRPr lang="ru-RU" b="1"/>
        </a:p>
      </dgm:t>
    </dgm:pt>
    <dgm:pt modelId="{FA17D461-7428-4BAE-AB40-072292D3B88B}" type="pres">
      <dgm:prSet presAssocID="{94A67790-2700-4883-B7B8-1C6DBEEBB76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0700339C-0606-410C-80BA-A57349FD50C1}" type="pres">
      <dgm:prSet presAssocID="{94A67790-2700-4883-B7B8-1C6DBEEBB765}" presName="Name1" presStyleCnt="0"/>
      <dgm:spPr/>
      <dgm:t>
        <a:bodyPr/>
        <a:lstStyle/>
        <a:p>
          <a:endParaRPr lang="ru-RU"/>
        </a:p>
      </dgm:t>
    </dgm:pt>
    <dgm:pt modelId="{96952EFF-6E76-45C0-8AF2-7FC2B7D64C19}" type="pres">
      <dgm:prSet presAssocID="{94A67790-2700-4883-B7B8-1C6DBEEBB765}" presName="cycle" presStyleCnt="0"/>
      <dgm:spPr/>
      <dgm:t>
        <a:bodyPr/>
        <a:lstStyle/>
        <a:p>
          <a:endParaRPr lang="ru-RU"/>
        </a:p>
      </dgm:t>
    </dgm:pt>
    <dgm:pt modelId="{AFF0B6C7-DE6F-41C7-A7F4-955C5BB18E4F}" type="pres">
      <dgm:prSet presAssocID="{94A67790-2700-4883-B7B8-1C6DBEEBB765}" presName="srcNode" presStyleLbl="node1" presStyleIdx="0" presStyleCnt="5"/>
      <dgm:spPr/>
      <dgm:t>
        <a:bodyPr/>
        <a:lstStyle/>
        <a:p>
          <a:endParaRPr lang="ru-RU"/>
        </a:p>
      </dgm:t>
    </dgm:pt>
    <dgm:pt modelId="{29D88189-6D7F-4BAB-A607-603DC35CD599}" type="pres">
      <dgm:prSet presAssocID="{94A67790-2700-4883-B7B8-1C6DBEEBB765}" presName="conn" presStyleLbl="parChTrans1D2" presStyleIdx="0" presStyleCnt="1"/>
      <dgm:spPr/>
      <dgm:t>
        <a:bodyPr/>
        <a:lstStyle/>
        <a:p>
          <a:endParaRPr lang="ru-RU"/>
        </a:p>
      </dgm:t>
    </dgm:pt>
    <dgm:pt modelId="{4DD16536-770E-4890-BEFD-D43ECFF549E7}" type="pres">
      <dgm:prSet presAssocID="{94A67790-2700-4883-B7B8-1C6DBEEBB765}" presName="extraNode" presStyleLbl="node1" presStyleIdx="0" presStyleCnt="5"/>
      <dgm:spPr/>
      <dgm:t>
        <a:bodyPr/>
        <a:lstStyle/>
        <a:p>
          <a:endParaRPr lang="ru-RU"/>
        </a:p>
      </dgm:t>
    </dgm:pt>
    <dgm:pt modelId="{75963E8B-216E-4CC5-8E99-03517C295173}" type="pres">
      <dgm:prSet presAssocID="{94A67790-2700-4883-B7B8-1C6DBEEBB765}" presName="dstNode" presStyleLbl="node1" presStyleIdx="0" presStyleCnt="5"/>
      <dgm:spPr/>
      <dgm:t>
        <a:bodyPr/>
        <a:lstStyle/>
        <a:p>
          <a:endParaRPr lang="ru-RU"/>
        </a:p>
      </dgm:t>
    </dgm:pt>
    <dgm:pt modelId="{4D904C4C-3D12-4267-B3DF-3CF462133369}" type="pres">
      <dgm:prSet presAssocID="{CBB16C70-F983-43FA-AEBA-82B9A0250096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AC038-F511-4746-A195-544D4654946B}" type="pres">
      <dgm:prSet presAssocID="{CBB16C70-F983-43FA-AEBA-82B9A0250096}" presName="accent_1" presStyleCnt="0"/>
      <dgm:spPr/>
      <dgm:t>
        <a:bodyPr/>
        <a:lstStyle/>
        <a:p>
          <a:endParaRPr lang="ru-RU"/>
        </a:p>
      </dgm:t>
    </dgm:pt>
    <dgm:pt modelId="{43B0C333-63C3-43A3-BAC7-B5B8D9F576AF}" type="pres">
      <dgm:prSet presAssocID="{CBB16C70-F983-43FA-AEBA-82B9A0250096}" presName="accentRepeatNode" presStyleLbl="solidFgAcc1" presStyleIdx="0" presStyleCnt="5"/>
      <dgm:spPr>
        <a:solidFill>
          <a:srgbClr val="FFC000"/>
        </a:solidFill>
      </dgm:spPr>
      <dgm:t>
        <a:bodyPr/>
        <a:lstStyle/>
        <a:p>
          <a:endParaRPr lang="ru-RU"/>
        </a:p>
      </dgm:t>
    </dgm:pt>
    <dgm:pt modelId="{64BF74D5-F826-4B8B-B977-E5574318E271}" type="pres">
      <dgm:prSet presAssocID="{CAF5C9EE-E384-4CEA-9D00-B2198C48D5C0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5BABF0-D58F-4144-9057-8CA6CD4003C9}" type="pres">
      <dgm:prSet presAssocID="{CAF5C9EE-E384-4CEA-9D00-B2198C48D5C0}" presName="accent_2" presStyleCnt="0"/>
      <dgm:spPr/>
      <dgm:t>
        <a:bodyPr/>
        <a:lstStyle/>
        <a:p>
          <a:endParaRPr lang="ru-RU"/>
        </a:p>
      </dgm:t>
    </dgm:pt>
    <dgm:pt modelId="{4B24D808-F3B6-426D-987F-4A5324794834}" type="pres">
      <dgm:prSet presAssocID="{CAF5C9EE-E384-4CEA-9D00-B2198C48D5C0}" presName="accentRepeatNode" presStyleLbl="solidFgAcc1" presStyleIdx="1" presStyleCnt="5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A12F19F3-9EF6-426A-A19A-525B70FB3AAD}" type="pres">
      <dgm:prSet presAssocID="{B5DA99B1-C4B2-49C2-A1F4-558E1C35A5A0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DED3A5-231F-46B9-8DF8-E96DA198BD2B}" type="pres">
      <dgm:prSet presAssocID="{B5DA99B1-C4B2-49C2-A1F4-558E1C35A5A0}" presName="accent_3" presStyleCnt="0"/>
      <dgm:spPr/>
      <dgm:t>
        <a:bodyPr/>
        <a:lstStyle/>
        <a:p>
          <a:endParaRPr lang="ru-RU"/>
        </a:p>
      </dgm:t>
    </dgm:pt>
    <dgm:pt modelId="{4C57BBB3-A1A8-41ED-9937-5DAFB9C5DA02}" type="pres">
      <dgm:prSet presAssocID="{B5DA99B1-C4B2-49C2-A1F4-558E1C35A5A0}" presName="accentRepeatNode" presStyleLbl="solidFgAcc1" presStyleIdx="2" presStyleCnt="5"/>
      <dgm:spPr>
        <a:solidFill>
          <a:srgbClr val="FFC000"/>
        </a:solidFill>
      </dgm:spPr>
      <dgm:t>
        <a:bodyPr/>
        <a:lstStyle/>
        <a:p>
          <a:endParaRPr lang="ru-RU"/>
        </a:p>
      </dgm:t>
    </dgm:pt>
    <dgm:pt modelId="{B48835BB-1A8E-44A2-A01D-6D4AEB465EB4}" type="pres">
      <dgm:prSet presAssocID="{0913F828-5CAB-4B0F-8146-E49CDD58FBDC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E9BD8F-0E4B-4CF7-BDAD-E1E65568911E}" type="pres">
      <dgm:prSet presAssocID="{0913F828-5CAB-4B0F-8146-E49CDD58FBDC}" presName="accent_4" presStyleCnt="0"/>
      <dgm:spPr/>
      <dgm:t>
        <a:bodyPr/>
        <a:lstStyle/>
        <a:p>
          <a:endParaRPr lang="ru-RU"/>
        </a:p>
      </dgm:t>
    </dgm:pt>
    <dgm:pt modelId="{42B952D7-1394-4632-ABF1-2E5DFFFB77F7}" type="pres">
      <dgm:prSet presAssocID="{0913F828-5CAB-4B0F-8146-E49CDD58FBDC}" presName="accentRepeatNode" presStyleLbl="solidFgAcc1" presStyleIdx="3" presStyleCnt="5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E7008301-3D9E-4175-9BEF-2B91E69E710D}" type="pres">
      <dgm:prSet presAssocID="{1484B738-5405-4F93-9A19-E781C0C6FE61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78CDDD-C8BC-4B1C-9DD8-F27C0A953D63}" type="pres">
      <dgm:prSet presAssocID="{1484B738-5405-4F93-9A19-E781C0C6FE61}" presName="accent_5" presStyleCnt="0"/>
      <dgm:spPr/>
      <dgm:t>
        <a:bodyPr/>
        <a:lstStyle/>
        <a:p>
          <a:endParaRPr lang="ru-RU"/>
        </a:p>
      </dgm:t>
    </dgm:pt>
    <dgm:pt modelId="{448E266F-803A-484F-8A4D-C96754394CAE}" type="pres">
      <dgm:prSet presAssocID="{1484B738-5405-4F93-9A19-E781C0C6FE61}" presName="accentRepeatNode" presStyleLbl="solidFgAcc1" presStyleIdx="4" presStyleCnt="5"/>
      <dgm:spPr>
        <a:solidFill>
          <a:srgbClr val="FFC000"/>
        </a:solidFill>
      </dgm:spPr>
      <dgm:t>
        <a:bodyPr/>
        <a:lstStyle/>
        <a:p>
          <a:endParaRPr lang="ru-RU"/>
        </a:p>
      </dgm:t>
    </dgm:pt>
  </dgm:ptLst>
  <dgm:cxnLst>
    <dgm:cxn modelId="{3A06A107-5CD8-426C-B258-B777207ECD27}" srcId="{94A67790-2700-4883-B7B8-1C6DBEEBB765}" destId="{CBB16C70-F983-43FA-AEBA-82B9A0250096}" srcOrd="0" destOrd="0" parTransId="{37A9000E-EF97-48C0-AE6C-3844E1EF30A2}" sibTransId="{F9E1F56B-7BA1-4697-B38F-C1D3A1B1229C}"/>
    <dgm:cxn modelId="{0F2ED3BB-46AB-46B8-9C35-49CA17F606EE}" srcId="{94A67790-2700-4883-B7B8-1C6DBEEBB765}" destId="{1484B738-5405-4F93-9A19-E781C0C6FE61}" srcOrd="4" destOrd="0" parTransId="{A6ECB41B-B34D-4E8C-9D34-E8813E027EC8}" sibTransId="{261D5515-F2AA-4278-8A43-5A3566EE4758}"/>
    <dgm:cxn modelId="{6415E2B8-3807-407B-ABDF-5DC3AD059291}" srcId="{94A67790-2700-4883-B7B8-1C6DBEEBB765}" destId="{CAF5C9EE-E384-4CEA-9D00-B2198C48D5C0}" srcOrd="1" destOrd="0" parTransId="{33B9F66A-59C6-40D6-A475-50D3748690B5}" sibTransId="{2B0A4D04-BEA4-41E5-AF74-8C013CE65D0F}"/>
    <dgm:cxn modelId="{3E791BC9-AB3D-4394-9A71-09F290F54D94}" type="presOf" srcId="{CBB16C70-F983-43FA-AEBA-82B9A0250096}" destId="{4D904C4C-3D12-4267-B3DF-3CF462133369}" srcOrd="0" destOrd="0" presId="urn:microsoft.com/office/officeart/2008/layout/VerticalCurvedList"/>
    <dgm:cxn modelId="{9731F808-ECB5-45C3-9DB9-D88063F80A39}" type="presOf" srcId="{B5DA99B1-C4B2-49C2-A1F4-558E1C35A5A0}" destId="{A12F19F3-9EF6-426A-A19A-525B70FB3AAD}" srcOrd="0" destOrd="0" presId="urn:microsoft.com/office/officeart/2008/layout/VerticalCurvedList"/>
    <dgm:cxn modelId="{F298FD2C-F047-44A9-BFD5-DC14A8CD70AA}" srcId="{94A67790-2700-4883-B7B8-1C6DBEEBB765}" destId="{B5DA99B1-C4B2-49C2-A1F4-558E1C35A5A0}" srcOrd="2" destOrd="0" parTransId="{0EE20E95-4211-422B-A0AC-AA4364F7FC16}" sibTransId="{2DF5004B-138D-4786-9496-0F01E5C41300}"/>
    <dgm:cxn modelId="{056DE364-E773-4976-9FE0-6B0C7D29E8CD}" type="presOf" srcId="{0913F828-5CAB-4B0F-8146-E49CDD58FBDC}" destId="{B48835BB-1A8E-44A2-A01D-6D4AEB465EB4}" srcOrd="0" destOrd="0" presId="urn:microsoft.com/office/officeart/2008/layout/VerticalCurvedList"/>
    <dgm:cxn modelId="{4E495BBA-0769-4ED2-BD06-CEF2C9153C25}" type="presOf" srcId="{1484B738-5405-4F93-9A19-E781C0C6FE61}" destId="{E7008301-3D9E-4175-9BEF-2B91E69E710D}" srcOrd="0" destOrd="0" presId="urn:microsoft.com/office/officeart/2008/layout/VerticalCurvedList"/>
    <dgm:cxn modelId="{9C4172A7-0572-4AAC-9F91-58EC57B49CB4}" type="presOf" srcId="{F9E1F56B-7BA1-4697-B38F-C1D3A1B1229C}" destId="{29D88189-6D7F-4BAB-A607-603DC35CD599}" srcOrd="0" destOrd="0" presId="urn:microsoft.com/office/officeart/2008/layout/VerticalCurvedList"/>
    <dgm:cxn modelId="{7E296D92-651A-470E-B648-916665194DA1}" type="presOf" srcId="{CAF5C9EE-E384-4CEA-9D00-B2198C48D5C0}" destId="{64BF74D5-F826-4B8B-B977-E5574318E271}" srcOrd="0" destOrd="0" presId="urn:microsoft.com/office/officeart/2008/layout/VerticalCurvedList"/>
    <dgm:cxn modelId="{FE79B3EC-BEE9-4CC2-B6EB-876D67859813}" srcId="{94A67790-2700-4883-B7B8-1C6DBEEBB765}" destId="{0913F828-5CAB-4B0F-8146-E49CDD58FBDC}" srcOrd="3" destOrd="0" parTransId="{FED0259F-1B4B-4231-8E6D-CDFF48F7FB34}" sibTransId="{FCBDA2A2-B237-4FA8-BCDF-EA15DDF93A4C}"/>
    <dgm:cxn modelId="{657F6D84-C79E-433A-BDC6-690F10512AC0}" type="presOf" srcId="{94A67790-2700-4883-B7B8-1C6DBEEBB765}" destId="{FA17D461-7428-4BAE-AB40-072292D3B88B}" srcOrd="0" destOrd="0" presId="urn:microsoft.com/office/officeart/2008/layout/VerticalCurvedList"/>
    <dgm:cxn modelId="{2560CD34-FA07-4D51-BD48-ADEC043C4EE1}" type="presParOf" srcId="{FA17D461-7428-4BAE-AB40-072292D3B88B}" destId="{0700339C-0606-410C-80BA-A57349FD50C1}" srcOrd="0" destOrd="0" presId="urn:microsoft.com/office/officeart/2008/layout/VerticalCurvedList"/>
    <dgm:cxn modelId="{CF4103A7-4F34-410C-8364-CD0A0F63D34E}" type="presParOf" srcId="{0700339C-0606-410C-80BA-A57349FD50C1}" destId="{96952EFF-6E76-45C0-8AF2-7FC2B7D64C19}" srcOrd="0" destOrd="0" presId="urn:microsoft.com/office/officeart/2008/layout/VerticalCurvedList"/>
    <dgm:cxn modelId="{5350E2AB-7F43-4422-B382-FE22AFEA4225}" type="presParOf" srcId="{96952EFF-6E76-45C0-8AF2-7FC2B7D64C19}" destId="{AFF0B6C7-DE6F-41C7-A7F4-955C5BB18E4F}" srcOrd="0" destOrd="0" presId="urn:microsoft.com/office/officeart/2008/layout/VerticalCurvedList"/>
    <dgm:cxn modelId="{00CAAFD4-11A9-49BD-BEC1-891C6690A05D}" type="presParOf" srcId="{96952EFF-6E76-45C0-8AF2-7FC2B7D64C19}" destId="{29D88189-6D7F-4BAB-A607-603DC35CD599}" srcOrd="1" destOrd="0" presId="urn:microsoft.com/office/officeart/2008/layout/VerticalCurvedList"/>
    <dgm:cxn modelId="{EFC8F3B7-7EF2-46C3-A7D9-8548E4CE345E}" type="presParOf" srcId="{96952EFF-6E76-45C0-8AF2-7FC2B7D64C19}" destId="{4DD16536-770E-4890-BEFD-D43ECFF549E7}" srcOrd="2" destOrd="0" presId="urn:microsoft.com/office/officeart/2008/layout/VerticalCurvedList"/>
    <dgm:cxn modelId="{EB37BF4F-06ED-4B9E-B9A2-C669B349CDAF}" type="presParOf" srcId="{96952EFF-6E76-45C0-8AF2-7FC2B7D64C19}" destId="{75963E8B-216E-4CC5-8E99-03517C295173}" srcOrd="3" destOrd="0" presId="urn:microsoft.com/office/officeart/2008/layout/VerticalCurvedList"/>
    <dgm:cxn modelId="{23CD12D6-76ED-40D3-9272-C1490695A92B}" type="presParOf" srcId="{0700339C-0606-410C-80BA-A57349FD50C1}" destId="{4D904C4C-3D12-4267-B3DF-3CF462133369}" srcOrd="1" destOrd="0" presId="urn:microsoft.com/office/officeart/2008/layout/VerticalCurvedList"/>
    <dgm:cxn modelId="{48274C1E-E241-45D1-9ECB-79F67C424C14}" type="presParOf" srcId="{0700339C-0606-410C-80BA-A57349FD50C1}" destId="{ECFAC038-F511-4746-A195-544D4654946B}" srcOrd="2" destOrd="0" presId="urn:microsoft.com/office/officeart/2008/layout/VerticalCurvedList"/>
    <dgm:cxn modelId="{89452F12-CCCF-4663-81C5-8458DFA2632C}" type="presParOf" srcId="{ECFAC038-F511-4746-A195-544D4654946B}" destId="{43B0C333-63C3-43A3-BAC7-B5B8D9F576AF}" srcOrd="0" destOrd="0" presId="urn:microsoft.com/office/officeart/2008/layout/VerticalCurvedList"/>
    <dgm:cxn modelId="{F02D1041-F458-4B80-824E-7B013CB2879D}" type="presParOf" srcId="{0700339C-0606-410C-80BA-A57349FD50C1}" destId="{64BF74D5-F826-4B8B-B977-E5574318E271}" srcOrd="3" destOrd="0" presId="urn:microsoft.com/office/officeart/2008/layout/VerticalCurvedList"/>
    <dgm:cxn modelId="{19F0FE0E-ECBA-449A-95CE-22463D9B75AE}" type="presParOf" srcId="{0700339C-0606-410C-80BA-A57349FD50C1}" destId="{B55BABF0-D58F-4144-9057-8CA6CD4003C9}" srcOrd="4" destOrd="0" presId="urn:microsoft.com/office/officeart/2008/layout/VerticalCurvedList"/>
    <dgm:cxn modelId="{C6E1AE86-B59E-4223-A91F-BF98EF07DC83}" type="presParOf" srcId="{B55BABF0-D58F-4144-9057-8CA6CD4003C9}" destId="{4B24D808-F3B6-426D-987F-4A5324794834}" srcOrd="0" destOrd="0" presId="urn:microsoft.com/office/officeart/2008/layout/VerticalCurvedList"/>
    <dgm:cxn modelId="{2544F5E7-9F7F-40E3-97B9-D2DC157B7C84}" type="presParOf" srcId="{0700339C-0606-410C-80BA-A57349FD50C1}" destId="{A12F19F3-9EF6-426A-A19A-525B70FB3AAD}" srcOrd="5" destOrd="0" presId="urn:microsoft.com/office/officeart/2008/layout/VerticalCurvedList"/>
    <dgm:cxn modelId="{9A93818F-BAB4-4C62-A953-8316C9945C8C}" type="presParOf" srcId="{0700339C-0606-410C-80BA-A57349FD50C1}" destId="{8DDED3A5-231F-46B9-8DF8-E96DA198BD2B}" srcOrd="6" destOrd="0" presId="urn:microsoft.com/office/officeart/2008/layout/VerticalCurvedList"/>
    <dgm:cxn modelId="{1B323492-8A3F-41C0-B838-2899FA760DE6}" type="presParOf" srcId="{8DDED3A5-231F-46B9-8DF8-E96DA198BD2B}" destId="{4C57BBB3-A1A8-41ED-9937-5DAFB9C5DA02}" srcOrd="0" destOrd="0" presId="urn:microsoft.com/office/officeart/2008/layout/VerticalCurvedList"/>
    <dgm:cxn modelId="{D0F01B17-A06A-4876-9C74-9603D5B7C792}" type="presParOf" srcId="{0700339C-0606-410C-80BA-A57349FD50C1}" destId="{B48835BB-1A8E-44A2-A01D-6D4AEB465EB4}" srcOrd="7" destOrd="0" presId="urn:microsoft.com/office/officeart/2008/layout/VerticalCurvedList"/>
    <dgm:cxn modelId="{EBBD20E0-4C34-4F1D-8A47-834925CAAF41}" type="presParOf" srcId="{0700339C-0606-410C-80BA-A57349FD50C1}" destId="{E2E9BD8F-0E4B-4CF7-BDAD-E1E65568911E}" srcOrd="8" destOrd="0" presId="urn:microsoft.com/office/officeart/2008/layout/VerticalCurvedList"/>
    <dgm:cxn modelId="{041B9087-D0DB-4717-B7BE-84E0621A03B3}" type="presParOf" srcId="{E2E9BD8F-0E4B-4CF7-BDAD-E1E65568911E}" destId="{42B952D7-1394-4632-ABF1-2E5DFFFB77F7}" srcOrd="0" destOrd="0" presId="urn:microsoft.com/office/officeart/2008/layout/VerticalCurvedList"/>
    <dgm:cxn modelId="{23167BE9-EEEC-4BC1-AF72-E713EFCA20D6}" type="presParOf" srcId="{0700339C-0606-410C-80BA-A57349FD50C1}" destId="{E7008301-3D9E-4175-9BEF-2B91E69E710D}" srcOrd="9" destOrd="0" presId="urn:microsoft.com/office/officeart/2008/layout/VerticalCurvedList"/>
    <dgm:cxn modelId="{AA30F899-0E89-425B-8F8D-0EDA75222287}" type="presParOf" srcId="{0700339C-0606-410C-80BA-A57349FD50C1}" destId="{AB78CDDD-C8BC-4B1C-9DD8-F27C0A953D63}" srcOrd="10" destOrd="0" presId="urn:microsoft.com/office/officeart/2008/layout/VerticalCurvedList"/>
    <dgm:cxn modelId="{DB7B0BE9-3D85-4EC5-88D1-76309E0090F8}" type="presParOf" srcId="{AB78CDDD-C8BC-4B1C-9DD8-F27C0A953D63}" destId="{448E266F-803A-484F-8A4D-C96754394CA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C104E5C-1501-42FD-A555-019E9D2BE285}" type="doc">
      <dgm:prSet loTypeId="urn:microsoft.com/office/officeart/2005/8/layout/default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E53AC3CD-9C5B-41BC-997B-497212426DB0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1000" b="1" dirty="0" smtClean="0"/>
            <a:t>доля педагогических и управленческих кадров общеобразовательных учреждений, прошедших повышение квалификации за последние </a:t>
          </a:r>
          <a:r>
            <a:rPr lang="ru-RU" sz="1000" b="1" dirty="0" smtClean="0"/>
            <a:t>4 года </a:t>
          </a:r>
          <a:r>
            <a:rPr lang="ru-RU" sz="1000" b="1" dirty="0" smtClean="0"/>
            <a:t>в соответствии с требованиями </a:t>
          </a:r>
          <a:r>
            <a:rPr lang="ru-RU" sz="1000" b="1" dirty="0" smtClean="0"/>
            <a:t>ФГОС ОО (в </a:t>
          </a:r>
          <a:r>
            <a:rPr lang="ru-RU" sz="1000" b="1" dirty="0" smtClean="0"/>
            <a:t>общей численности педагогических и руководящих работников) составила 70%;</a:t>
          </a:r>
          <a:endParaRPr lang="ru-RU" sz="1000" dirty="0"/>
        </a:p>
      </dgm:t>
    </dgm:pt>
    <dgm:pt modelId="{0C626DDD-FB39-4BFE-A8B5-A3D832EA3419}" type="parTrans" cxnId="{E55D12F2-362C-4297-9CC7-B0D3F4638DC3}">
      <dgm:prSet/>
      <dgm:spPr/>
      <dgm:t>
        <a:bodyPr/>
        <a:lstStyle/>
        <a:p>
          <a:endParaRPr lang="ru-RU"/>
        </a:p>
      </dgm:t>
    </dgm:pt>
    <dgm:pt modelId="{43580ECF-7D1B-48F9-83A5-E2A0791460C4}" type="sibTrans" cxnId="{E55D12F2-362C-4297-9CC7-B0D3F4638DC3}">
      <dgm:prSet/>
      <dgm:spPr/>
      <dgm:t>
        <a:bodyPr/>
        <a:lstStyle/>
        <a:p>
          <a:endParaRPr lang="ru-RU"/>
        </a:p>
      </dgm:t>
    </dgm:pt>
    <dgm:pt modelId="{8740C6EC-7AF8-4ED0-9DBD-7975FCD73BE2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1050" b="1" smtClean="0"/>
            <a:t>показатель доли школ, осуществляющих интеграцию внеурочной деятельности с системой дополнительного образования детей, составляет 74,5% и является одним из самых высоких показателей в Дальневосточном федеральном округе;</a:t>
          </a:r>
          <a:endParaRPr lang="ru-RU" sz="1050"/>
        </a:p>
      </dgm:t>
    </dgm:pt>
    <dgm:pt modelId="{F9BD17CA-47CC-47EC-8647-A3857EF9A323}" type="parTrans" cxnId="{F917A2C5-4428-43B4-9E00-48EF5A276C3B}">
      <dgm:prSet/>
      <dgm:spPr/>
      <dgm:t>
        <a:bodyPr/>
        <a:lstStyle/>
        <a:p>
          <a:endParaRPr lang="ru-RU"/>
        </a:p>
      </dgm:t>
    </dgm:pt>
    <dgm:pt modelId="{FAEEF94F-5DB6-40AB-99BB-7A3C37746CEA}" type="sibTrans" cxnId="{F917A2C5-4428-43B4-9E00-48EF5A276C3B}">
      <dgm:prSet/>
      <dgm:spPr/>
      <dgm:t>
        <a:bodyPr/>
        <a:lstStyle/>
        <a:p>
          <a:endParaRPr lang="ru-RU"/>
        </a:p>
      </dgm:t>
    </dgm:pt>
    <dgm:pt modelId="{F3DFBC7B-E3B3-4FCA-9870-9596CF0449CC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b="1" dirty="0" smtClean="0"/>
            <a:t>в 71% общеобразовательных учреждений материально-техническая база соответствует требованиям ФГОС ОО, в 71% - имеется современная библиотека с выходом в Интернет, оснащенная средствами сканирования и распознавания текстов, а также средствами с контролируемой распечаткой бумажных материалов. </a:t>
          </a:r>
          <a:endParaRPr lang="ru-RU" dirty="0"/>
        </a:p>
      </dgm:t>
    </dgm:pt>
    <dgm:pt modelId="{38F563E8-638A-41E2-8F2E-19F933E27F18}" type="parTrans" cxnId="{EAC6BD0E-3909-41C9-ADC3-CB8C2AC34F65}">
      <dgm:prSet/>
      <dgm:spPr/>
      <dgm:t>
        <a:bodyPr/>
        <a:lstStyle/>
        <a:p>
          <a:endParaRPr lang="ru-RU"/>
        </a:p>
      </dgm:t>
    </dgm:pt>
    <dgm:pt modelId="{990E6061-AAD6-44AD-8B02-4D0EE6B6A97A}" type="sibTrans" cxnId="{EAC6BD0E-3909-41C9-ADC3-CB8C2AC34F65}">
      <dgm:prSet/>
      <dgm:spPr/>
      <dgm:t>
        <a:bodyPr/>
        <a:lstStyle/>
        <a:p>
          <a:endParaRPr lang="ru-RU"/>
        </a:p>
      </dgm:t>
    </dgm:pt>
    <dgm:pt modelId="{DEABAADF-2959-4383-88FA-220317CAB550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ru-RU" b="1" smtClean="0"/>
            <a:t>учебный процесс для 86% младших школьников обеспечен оборудованием для практических работ;</a:t>
          </a:r>
          <a:endParaRPr lang="ru-RU"/>
        </a:p>
      </dgm:t>
    </dgm:pt>
    <dgm:pt modelId="{E23A39B9-22A6-41AA-A795-668BCA9DD389}" type="parTrans" cxnId="{73FF2D31-92C1-472A-A320-E74923EA7000}">
      <dgm:prSet/>
      <dgm:spPr/>
      <dgm:t>
        <a:bodyPr/>
        <a:lstStyle/>
        <a:p>
          <a:endParaRPr lang="ru-RU"/>
        </a:p>
      </dgm:t>
    </dgm:pt>
    <dgm:pt modelId="{0EA35015-09A8-4D41-8987-4CCDC1A3A9A9}" type="sibTrans" cxnId="{73FF2D31-92C1-472A-A320-E74923EA7000}">
      <dgm:prSet/>
      <dgm:spPr/>
      <dgm:t>
        <a:bodyPr/>
        <a:lstStyle/>
        <a:p>
          <a:endParaRPr lang="ru-RU"/>
        </a:p>
      </dgm:t>
    </dgm:pt>
    <dgm:pt modelId="{262372CA-A13D-43FD-A262-F166E5EE53D5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ru-RU" b="1" dirty="0" smtClean="0"/>
            <a:t>более чем в 4 раза (по сравнению с 2012 г.) увеличилось количество педагогов, обучающихся по модульно-накопительной системе повышения квалификации;</a:t>
          </a:r>
          <a:endParaRPr lang="ru-RU" dirty="0"/>
        </a:p>
      </dgm:t>
    </dgm:pt>
    <dgm:pt modelId="{1C97F11D-0443-49CC-A964-468104B91AFD}" type="parTrans" cxnId="{637B570C-4403-4561-A834-3B68FD257258}">
      <dgm:prSet/>
      <dgm:spPr/>
      <dgm:t>
        <a:bodyPr/>
        <a:lstStyle/>
        <a:p>
          <a:endParaRPr lang="ru-RU"/>
        </a:p>
      </dgm:t>
    </dgm:pt>
    <dgm:pt modelId="{DBEACFBB-9ED2-4E80-8FAA-F5573CD8CFB3}" type="sibTrans" cxnId="{637B570C-4403-4561-A834-3B68FD257258}">
      <dgm:prSet/>
      <dgm:spPr/>
      <dgm:t>
        <a:bodyPr/>
        <a:lstStyle/>
        <a:p>
          <a:endParaRPr lang="ru-RU"/>
        </a:p>
      </dgm:t>
    </dgm:pt>
    <dgm:pt modelId="{0AAEB0FE-F387-40CE-B51A-61999B92D92E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ru-RU" b="1" smtClean="0"/>
            <a:t>по итогам ЕГЭ средний тестовый балл увеличился практически по всем предметам (за исключением истории) в пределах от 0,1% по информатике до 32,4% по химии;</a:t>
          </a:r>
          <a:endParaRPr lang="ru-RU"/>
        </a:p>
      </dgm:t>
    </dgm:pt>
    <dgm:pt modelId="{58C26D5D-83F9-44B3-861D-BC5DEDB898AF}" type="parTrans" cxnId="{17DDD863-7EC0-4A38-BDFE-E16726A6100E}">
      <dgm:prSet/>
      <dgm:spPr/>
      <dgm:t>
        <a:bodyPr/>
        <a:lstStyle/>
        <a:p>
          <a:endParaRPr lang="ru-RU"/>
        </a:p>
      </dgm:t>
    </dgm:pt>
    <dgm:pt modelId="{D92C5ADB-6FBC-4142-93E6-186D1BFD7645}" type="sibTrans" cxnId="{17DDD863-7EC0-4A38-BDFE-E16726A6100E}">
      <dgm:prSet/>
      <dgm:spPr/>
      <dgm:t>
        <a:bodyPr/>
        <a:lstStyle/>
        <a:p>
          <a:endParaRPr lang="ru-RU"/>
        </a:p>
      </dgm:t>
    </dgm:pt>
    <dgm:pt modelId="{618A6C4D-C0D8-4250-8FE4-8185DEB45C05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pPr rtl="0"/>
          <a:r>
            <a:rPr lang="ru-RU" b="1" dirty="0" smtClean="0"/>
            <a:t>в рамках подготовки к проведению ГИА-9 впервые все выпускники 9-х классов общеобразовательных учреждений Камчатского края участвовали в диагностическом тестировании не только по русскому языку, но и по математике;</a:t>
          </a:r>
          <a:endParaRPr lang="ru-RU" dirty="0"/>
        </a:p>
      </dgm:t>
    </dgm:pt>
    <dgm:pt modelId="{EB17BF35-676A-4BC4-8D84-F1DBC1EF8CAB}" type="parTrans" cxnId="{8805AF37-189B-4DF0-98FB-494832780A22}">
      <dgm:prSet/>
      <dgm:spPr/>
      <dgm:t>
        <a:bodyPr/>
        <a:lstStyle/>
        <a:p>
          <a:endParaRPr lang="ru-RU"/>
        </a:p>
      </dgm:t>
    </dgm:pt>
    <dgm:pt modelId="{03E49E31-447A-4EFB-AFAD-EF6B62A72492}" type="sibTrans" cxnId="{8805AF37-189B-4DF0-98FB-494832780A22}">
      <dgm:prSet/>
      <dgm:spPr/>
      <dgm:t>
        <a:bodyPr/>
        <a:lstStyle/>
        <a:p>
          <a:endParaRPr lang="ru-RU"/>
        </a:p>
      </dgm:t>
    </dgm:pt>
    <dgm:pt modelId="{242D6437-C7F1-4C3F-A10B-3AEB75F3DB4B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pPr rtl="0"/>
          <a:r>
            <a:rPr lang="ru-RU" b="1" dirty="0" smtClean="0"/>
            <a:t>выросло количество выпускников, выбирающих дисциплины естественнонаучного цикла в качестве предметов по выбору в рамках ГИА. Так, по сравнению с 2012 годом, доля учащихся, выбравших биологию, возросла с 15,9% до 19,6%, химию – с 7,8% до 8,8%.</a:t>
          </a:r>
          <a:endParaRPr lang="ru-RU" dirty="0"/>
        </a:p>
      </dgm:t>
    </dgm:pt>
    <dgm:pt modelId="{5F163D45-F959-429D-BAA0-D7A3288BCB47}" type="parTrans" cxnId="{AF4EEC80-0EDD-4F03-B836-E832A936C1E0}">
      <dgm:prSet/>
      <dgm:spPr/>
      <dgm:t>
        <a:bodyPr/>
        <a:lstStyle/>
        <a:p>
          <a:endParaRPr lang="ru-RU"/>
        </a:p>
      </dgm:t>
    </dgm:pt>
    <dgm:pt modelId="{0BE0E700-091D-480E-86C3-BDF89D4FF6E3}" type="sibTrans" cxnId="{AF4EEC80-0EDD-4F03-B836-E832A936C1E0}">
      <dgm:prSet/>
      <dgm:spPr/>
      <dgm:t>
        <a:bodyPr/>
        <a:lstStyle/>
        <a:p>
          <a:endParaRPr lang="ru-RU"/>
        </a:p>
      </dgm:t>
    </dgm:pt>
    <dgm:pt modelId="{39FF35CD-36FD-4459-A16F-0B5D44A76CFD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pPr rtl="0"/>
          <a:r>
            <a:rPr lang="ru-RU" b="1" smtClean="0"/>
            <a:t>увеличение скорости доступа к «глобальным» ресурсам сети Интернет для общеобразовательных организаций - участников проекта «Дистанционное обучение школьников Камчатского края с использованием сети Интернет» до 512 Кбит/сек (в том числе, для 6 школ Корякского округа – до 1024 Кбит/сек).</a:t>
          </a:r>
          <a:endParaRPr lang="ru-RU"/>
        </a:p>
      </dgm:t>
    </dgm:pt>
    <dgm:pt modelId="{25ABFC34-CFCA-4CC8-BB20-A3989CD8AEE5}" type="parTrans" cxnId="{328B3ACE-060D-4425-9EBD-34BF89D07512}">
      <dgm:prSet/>
      <dgm:spPr/>
      <dgm:t>
        <a:bodyPr/>
        <a:lstStyle/>
        <a:p>
          <a:endParaRPr lang="ru-RU"/>
        </a:p>
      </dgm:t>
    </dgm:pt>
    <dgm:pt modelId="{EB95A75A-4998-4129-8794-0CC93753AA6B}" type="sibTrans" cxnId="{328B3ACE-060D-4425-9EBD-34BF89D07512}">
      <dgm:prSet/>
      <dgm:spPr/>
      <dgm:t>
        <a:bodyPr/>
        <a:lstStyle/>
        <a:p>
          <a:endParaRPr lang="ru-RU"/>
        </a:p>
      </dgm:t>
    </dgm:pt>
    <dgm:pt modelId="{48525565-D479-41B2-92DB-1CBBAD3972A4}" type="pres">
      <dgm:prSet presAssocID="{6C104E5C-1501-42FD-A555-019E9D2BE28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F95729-CDAA-48CE-B241-80C9BBADD66D}" type="pres">
      <dgm:prSet presAssocID="{E53AC3CD-9C5B-41BC-997B-497212426DB0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9EB03D-2A06-4255-BFB9-7B9F20B7B362}" type="pres">
      <dgm:prSet presAssocID="{43580ECF-7D1B-48F9-83A5-E2A0791460C4}" presName="sibTrans" presStyleCnt="0"/>
      <dgm:spPr/>
    </dgm:pt>
    <dgm:pt modelId="{E0FEC71C-3347-40FF-B349-7F36C17093DE}" type="pres">
      <dgm:prSet presAssocID="{8740C6EC-7AF8-4ED0-9DBD-7975FCD73BE2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89EBCF-9334-4668-ADC4-127DDA8F1E13}" type="pres">
      <dgm:prSet presAssocID="{FAEEF94F-5DB6-40AB-99BB-7A3C37746CEA}" presName="sibTrans" presStyleCnt="0"/>
      <dgm:spPr/>
    </dgm:pt>
    <dgm:pt modelId="{DBF19EB5-28A4-46C5-8158-22A7BB5398B3}" type="pres">
      <dgm:prSet presAssocID="{F3DFBC7B-E3B3-4FCA-9870-9596CF0449CC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2551B3-04A0-43F9-8840-D58B5CDBB2F3}" type="pres">
      <dgm:prSet presAssocID="{990E6061-AAD6-44AD-8B02-4D0EE6B6A97A}" presName="sibTrans" presStyleCnt="0"/>
      <dgm:spPr/>
    </dgm:pt>
    <dgm:pt modelId="{6FDF1BAD-D9EE-4DAD-BC2B-30D0012BF0EB}" type="pres">
      <dgm:prSet presAssocID="{DEABAADF-2959-4383-88FA-220317CAB550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C99993-73A3-4C72-83D5-A8F85FCC1D3C}" type="pres">
      <dgm:prSet presAssocID="{0EA35015-09A8-4D41-8987-4CCDC1A3A9A9}" presName="sibTrans" presStyleCnt="0"/>
      <dgm:spPr/>
    </dgm:pt>
    <dgm:pt modelId="{BFCBAD88-6807-4050-A895-C17876C35632}" type="pres">
      <dgm:prSet presAssocID="{262372CA-A13D-43FD-A262-F166E5EE53D5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BA996A-716D-4B24-99AE-99AC88C9C0D4}" type="pres">
      <dgm:prSet presAssocID="{DBEACFBB-9ED2-4E80-8FAA-F5573CD8CFB3}" presName="sibTrans" presStyleCnt="0"/>
      <dgm:spPr/>
    </dgm:pt>
    <dgm:pt modelId="{DF1D62E5-6690-4E57-B385-DF9BAB981AA0}" type="pres">
      <dgm:prSet presAssocID="{0AAEB0FE-F387-40CE-B51A-61999B92D92E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B8981C-5A3D-4D14-94A6-92AF94417539}" type="pres">
      <dgm:prSet presAssocID="{D92C5ADB-6FBC-4142-93E6-186D1BFD7645}" presName="sibTrans" presStyleCnt="0"/>
      <dgm:spPr/>
    </dgm:pt>
    <dgm:pt modelId="{54BFDE83-2FFB-4AAF-A75D-325DB004B2E9}" type="pres">
      <dgm:prSet presAssocID="{618A6C4D-C0D8-4250-8FE4-8185DEB45C05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59A798-F302-4BD4-A1FF-16D6519AD0B6}" type="pres">
      <dgm:prSet presAssocID="{03E49E31-447A-4EFB-AFAD-EF6B62A72492}" presName="sibTrans" presStyleCnt="0"/>
      <dgm:spPr/>
    </dgm:pt>
    <dgm:pt modelId="{45A9B65A-0843-4113-9D64-02EF8F2250AC}" type="pres">
      <dgm:prSet presAssocID="{242D6437-C7F1-4C3F-A10B-3AEB75F3DB4B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01C688-7F7D-4505-AABE-27EE7ECED07B}" type="pres">
      <dgm:prSet presAssocID="{0BE0E700-091D-480E-86C3-BDF89D4FF6E3}" presName="sibTrans" presStyleCnt="0"/>
      <dgm:spPr/>
    </dgm:pt>
    <dgm:pt modelId="{93497B63-DE31-4780-81E8-11208FB94865}" type="pres">
      <dgm:prSet presAssocID="{39FF35CD-36FD-4459-A16F-0B5D44A76CFD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55EEB7-347C-4A9A-BDA4-6990BB9EBBE7}" type="presOf" srcId="{F3DFBC7B-E3B3-4FCA-9870-9596CF0449CC}" destId="{DBF19EB5-28A4-46C5-8158-22A7BB5398B3}" srcOrd="0" destOrd="0" presId="urn:microsoft.com/office/officeart/2005/8/layout/default"/>
    <dgm:cxn modelId="{FD94920F-FB0F-4BC7-A12B-585FAD980564}" type="presOf" srcId="{0AAEB0FE-F387-40CE-B51A-61999B92D92E}" destId="{DF1D62E5-6690-4E57-B385-DF9BAB981AA0}" srcOrd="0" destOrd="0" presId="urn:microsoft.com/office/officeart/2005/8/layout/default"/>
    <dgm:cxn modelId="{637B570C-4403-4561-A834-3B68FD257258}" srcId="{6C104E5C-1501-42FD-A555-019E9D2BE285}" destId="{262372CA-A13D-43FD-A262-F166E5EE53D5}" srcOrd="4" destOrd="0" parTransId="{1C97F11D-0443-49CC-A964-468104B91AFD}" sibTransId="{DBEACFBB-9ED2-4E80-8FAA-F5573CD8CFB3}"/>
    <dgm:cxn modelId="{8805AF37-189B-4DF0-98FB-494832780A22}" srcId="{6C104E5C-1501-42FD-A555-019E9D2BE285}" destId="{618A6C4D-C0D8-4250-8FE4-8185DEB45C05}" srcOrd="6" destOrd="0" parTransId="{EB17BF35-676A-4BC4-8D84-F1DBC1EF8CAB}" sibTransId="{03E49E31-447A-4EFB-AFAD-EF6B62A72492}"/>
    <dgm:cxn modelId="{8D63C165-45CB-4D6B-A24D-8CC2CE274B1B}" type="presOf" srcId="{242D6437-C7F1-4C3F-A10B-3AEB75F3DB4B}" destId="{45A9B65A-0843-4113-9D64-02EF8F2250AC}" srcOrd="0" destOrd="0" presId="urn:microsoft.com/office/officeart/2005/8/layout/default"/>
    <dgm:cxn modelId="{73FF2D31-92C1-472A-A320-E74923EA7000}" srcId="{6C104E5C-1501-42FD-A555-019E9D2BE285}" destId="{DEABAADF-2959-4383-88FA-220317CAB550}" srcOrd="3" destOrd="0" parTransId="{E23A39B9-22A6-41AA-A795-668BCA9DD389}" sibTransId="{0EA35015-09A8-4D41-8987-4CCDC1A3A9A9}"/>
    <dgm:cxn modelId="{BF6930BC-9890-40FB-B328-2FC9F2E07C73}" type="presOf" srcId="{6C104E5C-1501-42FD-A555-019E9D2BE285}" destId="{48525565-D479-41B2-92DB-1CBBAD3972A4}" srcOrd="0" destOrd="0" presId="urn:microsoft.com/office/officeart/2005/8/layout/default"/>
    <dgm:cxn modelId="{EAC6BD0E-3909-41C9-ADC3-CB8C2AC34F65}" srcId="{6C104E5C-1501-42FD-A555-019E9D2BE285}" destId="{F3DFBC7B-E3B3-4FCA-9870-9596CF0449CC}" srcOrd="2" destOrd="0" parTransId="{38F563E8-638A-41E2-8F2E-19F933E27F18}" sibTransId="{990E6061-AAD6-44AD-8B02-4D0EE6B6A97A}"/>
    <dgm:cxn modelId="{6ECADC91-35C9-4D74-840A-94DBB7D46759}" type="presOf" srcId="{DEABAADF-2959-4383-88FA-220317CAB550}" destId="{6FDF1BAD-D9EE-4DAD-BC2B-30D0012BF0EB}" srcOrd="0" destOrd="0" presId="urn:microsoft.com/office/officeart/2005/8/layout/default"/>
    <dgm:cxn modelId="{D06C2882-B825-4D4E-8BA8-B2BF0037BDE2}" type="presOf" srcId="{E53AC3CD-9C5B-41BC-997B-497212426DB0}" destId="{43F95729-CDAA-48CE-B241-80C9BBADD66D}" srcOrd="0" destOrd="0" presId="urn:microsoft.com/office/officeart/2005/8/layout/default"/>
    <dgm:cxn modelId="{17DDD863-7EC0-4A38-BDFE-E16726A6100E}" srcId="{6C104E5C-1501-42FD-A555-019E9D2BE285}" destId="{0AAEB0FE-F387-40CE-B51A-61999B92D92E}" srcOrd="5" destOrd="0" parTransId="{58C26D5D-83F9-44B3-861D-BC5DEDB898AF}" sibTransId="{D92C5ADB-6FBC-4142-93E6-186D1BFD7645}"/>
    <dgm:cxn modelId="{ABE06E4B-EBDD-4233-8E2E-A43A06BE048D}" type="presOf" srcId="{262372CA-A13D-43FD-A262-F166E5EE53D5}" destId="{BFCBAD88-6807-4050-A895-C17876C35632}" srcOrd="0" destOrd="0" presId="urn:microsoft.com/office/officeart/2005/8/layout/default"/>
    <dgm:cxn modelId="{AF4EEC80-0EDD-4F03-B836-E832A936C1E0}" srcId="{6C104E5C-1501-42FD-A555-019E9D2BE285}" destId="{242D6437-C7F1-4C3F-A10B-3AEB75F3DB4B}" srcOrd="7" destOrd="0" parTransId="{5F163D45-F959-429D-BAA0-D7A3288BCB47}" sibTransId="{0BE0E700-091D-480E-86C3-BDF89D4FF6E3}"/>
    <dgm:cxn modelId="{328B3ACE-060D-4425-9EBD-34BF89D07512}" srcId="{6C104E5C-1501-42FD-A555-019E9D2BE285}" destId="{39FF35CD-36FD-4459-A16F-0B5D44A76CFD}" srcOrd="8" destOrd="0" parTransId="{25ABFC34-CFCA-4CC8-BB20-A3989CD8AEE5}" sibTransId="{EB95A75A-4998-4129-8794-0CC93753AA6B}"/>
    <dgm:cxn modelId="{50757285-DC44-49E4-B038-F8C4EEEA3112}" type="presOf" srcId="{618A6C4D-C0D8-4250-8FE4-8185DEB45C05}" destId="{54BFDE83-2FFB-4AAF-A75D-325DB004B2E9}" srcOrd="0" destOrd="0" presId="urn:microsoft.com/office/officeart/2005/8/layout/default"/>
    <dgm:cxn modelId="{E55D12F2-362C-4297-9CC7-B0D3F4638DC3}" srcId="{6C104E5C-1501-42FD-A555-019E9D2BE285}" destId="{E53AC3CD-9C5B-41BC-997B-497212426DB0}" srcOrd="0" destOrd="0" parTransId="{0C626DDD-FB39-4BFE-A8B5-A3D832EA3419}" sibTransId="{43580ECF-7D1B-48F9-83A5-E2A0791460C4}"/>
    <dgm:cxn modelId="{F917A2C5-4428-43B4-9E00-48EF5A276C3B}" srcId="{6C104E5C-1501-42FD-A555-019E9D2BE285}" destId="{8740C6EC-7AF8-4ED0-9DBD-7975FCD73BE2}" srcOrd="1" destOrd="0" parTransId="{F9BD17CA-47CC-47EC-8647-A3857EF9A323}" sibTransId="{FAEEF94F-5DB6-40AB-99BB-7A3C37746CEA}"/>
    <dgm:cxn modelId="{91C22DD4-7045-4632-8F7D-277FDA05EA4A}" type="presOf" srcId="{39FF35CD-36FD-4459-A16F-0B5D44A76CFD}" destId="{93497B63-DE31-4780-81E8-11208FB94865}" srcOrd="0" destOrd="0" presId="urn:microsoft.com/office/officeart/2005/8/layout/default"/>
    <dgm:cxn modelId="{2FF9E70D-14A4-442D-A6A3-15B6F59BCD81}" type="presOf" srcId="{8740C6EC-7AF8-4ED0-9DBD-7975FCD73BE2}" destId="{E0FEC71C-3347-40FF-B349-7F36C17093DE}" srcOrd="0" destOrd="0" presId="urn:microsoft.com/office/officeart/2005/8/layout/default"/>
    <dgm:cxn modelId="{31BEA255-D74A-4C5B-B1C3-69D44C0FB8D5}" type="presParOf" srcId="{48525565-D479-41B2-92DB-1CBBAD3972A4}" destId="{43F95729-CDAA-48CE-B241-80C9BBADD66D}" srcOrd="0" destOrd="0" presId="urn:microsoft.com/office/officeart/2005/8/layout/default"/>
    <dgm:cxn modelId="{FF49ED27-CB0F-4F9D-861C-1D36206BA227}" type="presParOf" srcId="{48525565-D479-41B2-92DB-1CBBAD3972A4}" destId="{879EB03D-2A06-4255-BFB9-7B9F20B7B362}" srcOrd="1" destOrd="0" presId="urn:microsoft.com/office/officeart/2005/8/layout/default"/>
    <dgm:cxn modelId="{28E151D7-1BA4-437F-BD04-378F824E0A9B}" type="presParOf" srcId="{48525565-D479-41B2-92DB-1CBBAD3972A4}" destId="{E0FEC71C-3347-40FF-B349-7F36C17093DE}" srcOrd="2" destOrd="0" presId="urn:microsoft.com/office/officeart/2005/8/layout/default"/>
    <dgm:cxn modelId="{E7E1EAC0-07B3-4F08-905C-6165649D6D38}" type="presParOf" srcId="{48525565-D479-41B2-92DB-1CBBAD3972A4}" destId="{EC89EBCF-9334-4668-ADC4-127DDA8F1E13}" srcOrd="3" destOrd="0" presId="urn:microsoft.com/office/officeart/2005/8/layout/default"/>
    <dgm:cxn modelId="{6AE81FB0-2842-4E80-A2C7-1933B2CD6D4D}" type="presParOf" srcId="{48525565-D479-41B2-92DB-1CBBAD3972A4}" destId="{DBF19EB5-28A4-46C5-8158-22A7BB5398B3}" srcOrd="4" destOrd="0" presId="urn:microsoft.com/office/officeart/2005/8/layout/default"/>
    <dgm:cxn modelId="{498CC860-DE37-4C11-813D-706E2E499429}" type="presParOf" srcId="{48525565-D479-41B2-92DB-1CBBAD3972A4}" destId="{D02551B3-04A0-43F9-8840-D58B5CDBB2F3}" srcOrd="5" destOrd="0" presId="urn:microsoft.com/office/officeart/2005/8/layout/default"/>
    <dgm:cxn modelId="{552D3197-5322-48AD-9E30-67EE449D5DB8}" type="presParOf" srcId="{48525565-D479-41B2-92DB-1CBBAD3972A4}" destId="{6FDF1BAD-D9EE-4DAD-BC2B-30D0012BF0EB}" srcOrd="6" destOrd="0" presId="urn:microsoft.com/office/officeart/2005/8/layout/default"/>
    <dgm:cxn modelId="{4946947F-FE67-4324-9E74-2A58DB9B81C4}" type="presParOf" srcId="{48525565-D479-41B2-92DB-1CBBAD3972A4}" destId="{4BC99993-73A3-4C72-83D5-A8F85FCC1D3C}" srcOrd="7" destOrd="0" presId="urn:microsoft.com/office/officeart/2005/8/layout/default"/>
    <dgm:cxn modelId="{C7EC68D0-09E5-49C9-A058-5FB87D748CBB}" type="presParOf" srcId="{48525565-D479-41B2-92DB-1CBBAD3972A4}" destId="{BFCBAD88-6807-4050-A895-C17876C35632}" srcOrd="8" destOrd="0" presId="urn:microsoft.com/office/officeart/2005/8/layout/default"/>
    <dgm:cxn modelId="{EC0799E9-135A-4777-802C-BB370352F653}" type="presParOf" srcId="{48525565-D479-41B2-92DB-1CBBAD3972A4}" destId="{E1BA996A-716D-4B24-99AE-99AC88C9C0D4}" srcOrd="9" destOrd="0" presId="urn:microsoft.com/office/officeart/2005/8/layout/default"/>
    <dgm:cxn modelId="{4E8F430A-B135-4D1C-A506-EEDB76425CEC}" type="presParOf" srcId="{48525565-D479-41B2-92DB-1CBBAD3972A4}" destId="{DF1D62E5-6690-4E57-B385-DF9BAB981AA0}" srcOrd="10" destOrd="0" presId="urn:microsoft.com/office/officeart/2005/8/layout/default"/>
    <dgm:cxn modelId="{DD639962-E398-4FCC-ACF1-AD9EE754500E}" type="presParOf" srcId="{48525565-D479-41B2-92DB-1CBBAD3972A4}" destId="{6FB8981C-5A3D-4D14-94A6-92AF94417539}" srcOrd="11" destOrd="0" presId="urn:microsoft.com/office/officeart/2005/8/layout/default"/>
    <dgm:cxn modelId="{C91BAF92-8B99-4ECD-9C5C-FB753F6E3EA4}" type="presParOf" srcId="{48525565-D479-41B2-92DB-1CBBAD3972A4}" destId="{54BFDE83-2FFB-4AAF-A75D-325DB004B2E9}" srcOrd="12" destOrd="0" presId="urn:microsoft.com/office/officeart/2005/8/layout/default"/>
    <dgm:cxn modelId="{F6B5EB1E-99AA-4599-B0D5-02758800F1A2}" type="presParOf" srcId="{48525565-D479-41B2-92DB-1CBBAD3972A4}" destId="{1559A798-F302-4BD4-A1FF-16D6519AD0B6}" srcOrd="13" destOrd="0" presId="urn:microsoft.com/office/officeart/2005/8/layout/default"/>
    <dgm:cxn modelId="{F9482BCD-FDCC-4DEB-8DF5-FD48690C0AF8}" type="presParOf" srcId="{48525565-D479-41B2-92DB-1CBBAD3972A4}" destId="{45A9B65A-0843-4113-9D64-02EF8F2250AC}" srcOrd="14" destOrd="0" presId="urn:microsoft.com/office/officeart/2005/8/layout/default"/>
    <dgm:cxn modelId="{36353DAD-CB0D-49D5-981E-237F2BB2E975}" type="presParOf" srcId="{48525565-D479-41B2-92DB-1CBBAD3972A4}" destId="{8401C688-7F7D-4505-AABE-27EE7ECED07B}" srcOrd="15" destOrd="0" presId="urn:microsoft.com/office/officeart/2005/8/layout/default"/>
    <dgm:cxn modelId="{8D443976-4FE8-4E22-9055-F9C248CFC0E9}" type="presParOf" srcId="{48525565-D479-41B2-92DB-1CBBAD3972A4}" destId="{93497B63-DE31-4780-81E8-11208FB94865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876963D-3F14-42AC-816C-8F56F94876AD}" type="doc">
      <dgm:prSet loTypeId="urn:microsoft.com/office/officeart/2005/8/layout/vList2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5623BE44-F571-40E9-9F7B-4B6EA3D494D2}">
      <dgm:prSet/>
      <dgm:spPr>
        <a:solidFill>
          <a:srgbClr val="008000"/>
        </a:solidFill>
        <a:ln>
          <a:solidFill>
            <a:srgbClr val="00B050"/>
          </a:solidFill>
        </a:ln>
      </dgm:spPr>
      <dgm:t>
        <a:bodyPr/>
        <a:lstStyle/>
        <a:p>
          <a:pPr rtl="0"/>
          <a:r>
            <a:rPr lang="ru-RU" b="1" dirty="0" smtClean="0">
              <a:solidFill>
                <a:schemeClr val="bg1"/>
              </a:solidFill>
            </a:rPr>
            <a:t>16 образовательных учреждений, из </a:t>
          </a:r>
          <a:r>
            <a:rPr lang="ru-RU" b="1" dirty="0" smtClean="0">
              <a:solidFill>
                <a:schemeClr val="bg1"/>
              </a:solidFill>
            </a:rPr>
            <a:t>них: </a:t>
          </a:r>
          <a:r>
            <a:rPr lang="ru-RU" b="1" dirty="0" smtClean="0">
              <a:solidFill>
                <a:schemeClr val="bg1"/>
              </a:solidFill>
            </a:rPr>
            <a:t>8 учреждений начального и 8 среднего профессионального образования</a:t>
          </a:r>
          <a:endParaRPr lang="ru-RU" dirty="0">
            <a:solidFill>
              <a:schemeClr val="bg1"/>
            </a:solidFill>
          </a:endParaRPr>
        </a:p>
      </dgm:t>
    </dgm:pt>
    <dgm:pt modelId="{662A1D81-CC8E-49C7-B3F1-833994C7C2B3}" type="parTrans" cxnId="{F49F1C28-617B-458E-B5D1-635FBE0D4052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920D2682-87EE-4147-AF35-7F4B501AA24C}" type="sibTrans" cxnId="{F49F1C28-617B-458E-B5D1-635FBE0D4052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6907851-E51D-4373-8808-0A0D1D624F25}">
      <dgm:prSet/>
      <dgm:spPr>
        <a:solidFill>
          <a:srgbClr val="808000"/>
        </a:solidFill>
        <a:ln>
          <a:solidFill>
            <a:schemeClr val="bg2">
              <a:lumMod val="60000"/>
              <a:lumOff val="40000"/>
            </a:schemeClr>
          </a:solidFill>
        </a:ln>
      </dgm:spPr>
      <dgm:t>
        <a:bodyPr/>
        <a:lstStyle/>
        <a:p>
          <a:pPr rtl="0"/>
          <a:r>
            <a:rPr lang="ru-RU" b="1" smtClean="0">
              <a:solidFill>
                <a:schemeClr val="bg1"/>
              </a:solidFill>
            </a:rPr>
            <a:t>Среднегодовое количество обучающихся, получающих профессиональное образование за счет средств краевого бюджета в 2013 году, составило 3592 человека.</a:t>
          </a:r>
          <a:endParaRPr lang="ru-RU">
            <a:solidFill>
              <a:schemeClr val="bg1"/>
            </a:solidFill>
          </a:endParaRPr>
        </a:p>
      </dgm:t>
    </dgm:pt>
    <dgm:pt modelId="{1893D4FB-09C3-4A26-BC06-A3B076B1F037}" type="parTrans" cxnId="{0769E263-D3A4-43D3-9828-13E3591AD747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321C0251-D490-486B-923A-A44ACE833EDA}" type="sibTrans" cxnId="{0769E263-D3A4-43D3-9828-13E3591AD747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22C81D53-0455-404B-A11F-C5552ED663E0}">
      <dgm:prSet/>
      <dgm:spPr>
        <a:solidFill>
          <a:srgbClr val="008000"/>
        </a:solidFill>
        <a:ln>
          <a:solidFill>
            <a:srgbClr val="00B050"/>
          </a:solidFill>
        </a:ln>
      </dgm:spPr>
      <dgm:t>
        <a:bodyPr/>
        <a:lstStyle/>
        <a:p>
          <a:pPr rtl="0"/>
          <a:r>
            <a:rPr lang="ru-RU" b="1" smtClean="0">
              <a:solidFill>
                <a:schemeClr val="bg1"/>
              </a:solidFill>
            </a:rPr>
            <a:t>Численность обучающихся по программам начального профессионального образования, в сравнении с 2012 годом, сократилась на 6,0% </a:t>
          </a:r>
          <a:endParaRPr lang="ru-RU">
            <a:solidFill>
              <a:schemeClr val="bg1"/>
            </a:solidFill>
          </a:endParaRPr>
        </a:p>
      </dgm:t>
    </dgm:pt>
    <dgm:pt modelId="{10462172-1346-41E1-859D-C7667A84EA80}" type="parTrans" cxnId="{D3CAF900-4FEB-4934-8193-CC6E9F762358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39F74DE8-A24A-4135-BB71-C08F5378FD04}" type="sibTrans" cxnId="{D3CAF900-4FEB-4934-8193-CC6E9F762358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EA4D108F-7A4B-438A-B25D-89081F303B5A}">
      <dgm:prSet/>
      <dgm:spPr>
        <a:solidFill>
          <a:srgbClr val="808000"/>
        </a:solidFill>
        <a:ln>
          <a:solidFill>
            <a:schemeClr val="bg2">
              <a:lumMod val="60000"/>
              <a:lumOff val="40000"/>
            </a:schemeClr>
          </a:solidFill>
        </a:ln>
      </dgm:spPr>
      <dgm:t>
        <a:bodyPr/>
        <a:lstStyle/>
        <a:p>
          <a:pPr rtl="0"/>
          <a:r>
            <a:rPr lang="ru-RU" b="1" smtClean="0">
              <a:solidFill>
                <a:schemeClr val="bg1"/>
              </a:solidFill>
            </a:rPr>
            <a:t>Среднее количество граждан, обучающихся рабочим профессиям по программам начального профессионального образования, составило 2126 человек. </a:t>
          </a:r>
          <a:endParaRPr lang="ru-RU">
            <a:solidFill>
              <a:schemeClr val="bg1"/>
            </a:solidFill>
          </a:endParaRPr>
        </a:p>
      </dgm:t>
    </dgm:pt>
    <dgm:pt modelId="{5931BAD6-E7DD-45D0-8D02-EC9339570696}" type="parTrans" cxnId="{48F835DA-25BA-4DFC-B8CD-75CBC3FB6CB8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EF823930-6CC9-4B12-8E9B-F3E1AB3E208E}" type="sibTrans" cxnId="{48F835DA-25BA-4DFC-B8CD-75CBC3FB6CB8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85E0619B-F845-4190-B259-F50A297CF2E6}">
      <dgm:prSet/>
      <dgm:spPr>
        <a:solidFill>
          <a:srgbClr val="008000"/>
        </a:solidFill>
        <a:ln>
          <a:solidFill>
            <a:srgbClr val="00B050"/>
          </a:solidFill>
        </a:ln>
      </dgm:spPr>
      <dgm:t>
        <a:bodyPr/>
        <a:lstStyle/>
        <a:p>
          <a:pPr rtl="0"/>
          <a:r>
            <a:rPr lang="ru-RU" b="1" dirty="0" smtClean="0">
              <a:solidFill>
                <a:schemeClr val="bg1"/>
              </a:solidFill>
            </a:rPr>
            <a:t>Увеличение числа студентов, получающих среднее профессиональное образование (рост 16,3%). </a:t>
          </a:r>
          <a:endParaRPr lang="ru-RU" dirty="0">
            <a:solidFill>
              <a:schemeClr val="bg1"/>
            </a:solidFill>
          </a:endParaRPr>
        </a:p>
      </dgm:t>
    </dgm:pt>
    <dgm:pt modelId="{23F892E1-7FE6-4557-A14D-6E576E32EE98}" type="parTrans" cxnId="{9944FDEC-F4FF-4060-80DC-3D75555B70EE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9BBA8232-59A8-4306-A0C5-DCFA1F37DC0E}" type="sibTrans" cxnId="{9944FDEC-F4FF-4060-80DC-3D75555B70EE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F14E6273-B4E5-4B7F-8929-B4E2DD0B7C20}">
      <dgm:prSet/>
      <dgm:spPr>
        <a:solidFill>
          <a:srgbClr val="808000"/>
        </a:solidFill>
        <a:ln>
          <a:solidFill>
            <a:schemeClr val="bg2">
              <a:lumMod val="60000"/>
              <a:lumOff val="40000"/>
            </a:schemeClr>
          </a:solidFill>
        </a:ln>
      </dgm:spPr>
      <dgm:t>
        <a:bodyPr/>
        <a:lstStyle/>
        <a:p>
          <a:pPr rtl="0"/>
          <a:r>
            <a:rPr lang="ru-RU" b="1" smtClean="0">
              <a:solidFill>
                <a:schemeClr val="bg1"/>
              </a:solidFill>
            </a:rPr>
            <a:t>Количество выпускников, обучавшихся по программам начального профессионального образования за счет средств краевого бюджета составило 741 человек (по сравнению с 2012 годом - 898 человек, или на 17 % меньше в отчетном году)</a:t>
          </a:r>
          <a:endParaRPr lang="ru-RU">
            <a:solidFill>
              <a:schemeClr val="bg1"/>
            </a:solidFill>
          </a:endParaRPr>
        </a:p>
      </dgm:t>
    </dgm:pt>
    <dgm:pt modelId="{FD304372-AB32-47ED-9034-274F2EAE2B91}" type="parTrans" cxnId="{EC4B71B9-B98B-48E9-A979-C9151AE32274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12DBAEC-FF0D-41B3-BD06-105657510B7D}" type="sibTrans" cxnId="{EC4B71B9-B98B-48E9-A979-C9151AE32274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9FB3CBC1-44E1-4541-9523-18A65204CB15}">
      <dgm:prSet/>
      <dgm:spPr>
        <a:solidFill>
          <a:srgbClr val="008000"/>
        </a:solidFill>
        <a:ln>
          <a:solidFill>
            <a:srgbClr val="00B050"/>
          </a:solidFill>
        </a:ln>
      </dgm:spPr>
      <dgm:t>
        <a:bodyPr/>
        <a:lstStyle/>
        <a:p>
          <a:pPr rtl="0"/>
          <a:r>
            <a:rPr lang="ru-RU" b="1" dirty="0" smtClean="0">
              <a:solidFill>
                <a:schemeClr val="bg1"/>
              </a:solidFill>
            </a:rPr>
            <a:t>Количество выпускников, обучавшихся по программам среднего профессионального образования за счет средств краевого бюджета – 241 человек (по сравнению с 2012 годом – 201 человек, или на 20% больше).</a:t>
          </a:r>
          <a:endParaRPr lang="ru-RU" dirty="0">
            <a:solidFill>
              <a:schemeClr val="bg1"/>
            </a:solidFill>
          </a:endParaRPr>
        </a:p>
      </dgm:t>
    </dgm:pt>
    <dgm:pt modelId="{81DA9968-D10B-4917-B5B6-2D912EA5BD92}" type="parTrans" cxnId="{956AE0B2-5368-4C3E-90E9-6C9F9BC74A5A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099001DD-FA41-4129-8CCB-690EC82D0E64}" type="sibTrans" cxnId="{956AE0B2-5368-4C3E-90E9-6C9F9BC74A5A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2487AA08-BC97-46EE-9A24-6F3154393AE9}">
      <dgm:prSet/>
      <dgm:spPr>
        <a:solidFill>
          <a:srgbClr val="808000"/>
        </a:solidFill>
        <a:ln>
          <a:solidFill>
            <a:schemeClr val="bg2">
              <a:lumMod val="60000"/>
              <a:lumOff val="40000"/>
            </a:schemeClr>
          </a:solidFill>
        </a:ln>
      </dgm:spPr>
      <dgm:t>
        <a:bodyPr/>
        <a:lstStyle/>
        <a:p>
          <a:pPr rtl="0"/>
          <a:r>
            <a:rPr lang="ru-RU" b="1" dirty="0" smtClean="0">
              <a:solidFill>
                <a:schemeClr val="bg1"/>
              </a:solidFill>
            </a:rPr>
            <a:t>В первый год после окончания образовательного учреждения в 2013 году трудоустроились по полученной профессии или специальности 48,2 % выпускников, что на 3,2 % больше по сравнению с предыдущим годом. </a:t>
          </a:r>
          <a:endParaRPr lang="ru-RU" dirty="0">
            <a:solidFill>
              <a:schemeClr val="bg1"/>
            </a:solidFill>
          </a:endParaRPr>
        </a:p>
      </dgm:t>
    </dgm:pt>
    <dgm:pt modelId="{4651FAD6-5EC5-4ABE-90FE-40970229BF38}" type="parTrans" cxnId="{67B031BD-6089-45A0-93A4-7B9406A7429F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98557F94-64DB-4C1F-B279-F6BFCDB69A1D}" type="sibTrans" cxnId="{67B031BD-6089-45A0-93A4-7B9406A7429F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B36EBBB-CB9A-429C-824E-5E52A36125BB}" type="pres">
      <dgm:prSet presAssocID="{C876963D-3F14-42AC-816C-8F56F94876A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1731A3-4D64-428E-B6E7-CB98E6A0E2CC}" type="pres">
      <dgm:prSet presAssocID="{5623BE44-F571-40E9-9F7B-4B6EA3D494D2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4156E0-F081-4D05-9414-98A0D662D9E7}" type="pres">
      <dgm:prSet presAssocID="{920D2682-87EE-4147-AF35-7F4B501AA24C}" presName="spacer" presStyleCnt="0"/>
      <dgm:spPr/>
    </dgm:pt>
    <dgm:pt modelId="{44A8481F-DA95-4326-B888-CC2B3A996627}" type="pres">
      <dgm:prSet presAssocID="{16907851-E51D-4373-8808-0A0D1D624F25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5E2A-9BC2-42A6-BE09-AD0BC09B7B84}" type="pres">
      <dgm:prSet presAssocID="{321C0251-D490-486B-923A-A44ACE833EDA}" presName="spacer" presStyleCnt="0"/>
      <dgm:spPr/>
    </dgm:pt>
    <dgm:pt modelId="{BCFB6BE8-BD3C-4667-9A8C-4D75CE09786C}" type="pres">
      <dgm:prSet presAssocID="{22C81D53-0455-404B-A11F-C5552ED663E0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B0BE9C-BA00-4089-9C11-3FD7139DC65E}" type="pres">
      <dgm:prSet presAssocID="{39F74DE8-A24A-4135-BB71-C08F5378FD04}" presName="spacer" presStyleCnt="0"/>
      <dgm:spPr/>
    </dgm:pt>
    <dgm:pt modelId="{B490CB08-61EA-4C51-BB9C-5677239DBB4A}" type="pres">
      <dgm:prSet presAssocID="{EA4D108F-7A4B-438A-B25D-89081F303B5A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9E71D2-5F5E-47DD-A303-4920D74FF9C3}" type="pres">
      <dgm:prSet presAssocID="{EF823930-6CC9-4B12-8E9B-F3E1AB3E208E}" presName="spacer" presStyleCnt="0"/>
      <dgm:spPr/>
    </dgm:pt>
    <dgm:pt modelId="{A663C9CB-450E-4413-A58E-5639101ABDE4}" type="pres">
      <dgm:prSet presAssocID="{85E0619B-F845-4190-B259-F50A297CF2E6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9B75D8-A694-4428-874C-9146F5CA9C35}" type="pres">
      <dgm:prSet presAssocID="{9BBA8232-59A8-4306-A0C5-DCFA1F37DC0E}" presName="spacer" presStyleCnt="0"/>
      <dgm:spPr/>
    </dgm:pt>
    <dgm:pt modelId="{FF14ED52-652D-4569-BD2A-A939C022DCDC}" type="pres">
      <dgm:prSet presAssocID="{F14E6273-B4E5-4B7F-8929-B4E2DD0B7C20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6E74B9-B27F-46C7-87E6-8D38F987305C}" type="pres">
      <dgm:prSet presAssocID="{112DBAEC-FF0D-41B3-BD06-105657510B7D}" presName="spacer" presStyleCnt="0"/>
      <dgm:spPr/>
    </dgm:pt>
    <dgm:pt modelId="{D01AF64A-89DE-44AC-8EBF-5C2B650289E4}" type="pres">
      <dgm:prSet presAssocID="{9FB3CBC1-44E1-4541-9523-18A65204CB15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96C5B0-BFFA-47F2-BAA5-D446900BB0F2}" type="pres">
      <dgm:prSet presAssocID="{099001DD-FA41-4129-8CCB-690EC82D0E64}" presName="spacer" presStyleCnt="0"/>
      <dgm:spPr/>
    </dgm:pt>
    <dgm:pt modelId="{E9D2DE58-AB8F-4925-B951-EF93473D1670}" type="pres">
      <dgm:prSet presAssocID="{2487AA08-BC97-46EE-9A24-6F3154393AE9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9F1C28-617B-458E-B5D1-635FBE0D4052}" srcId="{C876963D-3F14-42AC-816C-8F56F94876AD}" destId="{5623BE44-F571-40E9-9F7B-4B6EA3D494D2}" srcOrd="0" destOrd="0" parTransId="{662A1D81-CC8E-49C7-B3F1-833994C7C2B3}" sibTransId="{920D2682-87EE-4147-AF35-7F4B501AA24C}"/>
    <dgm:cxn modelId="{CD64705B-44C5-4846-8551-D37EB0693B1E}" type="presOf" srcId="{C876963D-3F14-42AC-816C-8F56F94876AD}" destId="{1B36EBBB-CB9A-429C-824E-5E52A36125BB}" srcOrd="0" destOrd="0" presId="urn:microsoft.com/office/officeart/2005/8/layout/vList2"/>
    <dgm:cxn modelId="{14563E1F-36D5-4701-B68B-29EE8152289E}" type="presOf" srcId="{85E0619B-F845-4190-B259-F50A297CF2E6}" destId="{A663C9CB-450E-4413-A58E-5639101ABDE4}" srcOrd="0" destOrd="0" presId="urn:microsoft.com/office/officeart/2005/8/layout/vList2"/>
    <dgm:cxn modelId="{EC4B71B9-B98B-48E9-A979-C9151AE32274}" srcId="{C876963D-3F14-42AC-816C-8F56F94876AD}" destId="{F14E6273-B4E5-4B7F-8929-B4E2DD0B7C20}" srcOrd="5" destOrd="0" parTransId="{FD304372-AB32-47ED-9034-274F2EAE2B91}" sibTransId="{112DBAEC-FF0D-41B3-BD06-105657510B7D}"/>
    <dgm:cxn modelId="{290BD31C-2160-4227-B701-D1F83943DD01}" type="presOf" srcId="{EA4D108F-7A4B-438A-B25D-89081F303B5A}" destId="{B490CB08-61EA-4C51-BB9C-5677239DBB4A}" srcOrd="0" destOrd="0" presId="urn:microsoft.com/office/officeart/2005/8/layout/vList2"/>
    <dgm:cxn modelId="{B441C320-927D-4297-A004-54441942AAB8}" type="presOf" srcId="{16907851-E51D-4373-8808-0A0D1D624F25}" destId="{44A8481F-DA95-4326-B888-CC2B3A996627}" srcOrd="0" destOrd="0" presId="urn:microsoft.com/office/officeart/2005/8/layout/vList2"/>
    <dgm:cxn modelId="{7DC455E1-8E4E-40DB-A2E7-C0BDA2776C46}" type="presOf" srcId="{5623BE44-F571-40E9-9F7B-4B6EA3D494D2}" destId="{051731A3-4D64-428E-B6E7-CB98E6A0E2CC}" srcOrd="0" destOrd="0" presId="urn:microsoft.com/office/officeart/2005/8/layout/vList2"/>
    <dgm:cxn modelId="{0769E263-D3A4-43D3-9828-13E3591AD747}" srcId="{C876963D-3F14-42AC-816C-8F56F94876AD}" destId="{16907851-E51D-4373-8808-0A0D1D624F25}" srcOrd="1" destOrd="0" parTransId="{1893D4FB-09C3-4A26-BC06-A3B076B1F037}" sibTransId="{321C0251-D490-486B-923A-A44ACE833EDA}"/>
    <dgm:cxn modelId="{48F835DA-25BA-4DFC-B8CD-75CBC3FB6CB8}" srcId="{C876963D-3F14-42AC-816C-8F56F94876AD}" destId="{EA4D108F-7A4B-438A-B25D-89081F303B5A}" srcOrd="3" destOrd="0" parTransId="{5931BAD6-E7DD-45D0-8D02-EC9339570696}" sibTransId="{EF823930-6CC9-4B12-8E9B-F3E1AB3E208E}"/>
    <dgm:cxn modelId="{67B031BD-6089-45A0-93A4-7B9406A7429F}" srcId="{C876963D-3F14-42AC-816C-8F56F94876AD}" destId="{2487AA08-BC97-46EE-9A24-6F3154393AE9}" srcOrd="7" destOrd="0" parTransId="{4651FAD6-5EC5-4ABE-90FE-40970229BF38}" sibTransId="{98557F94-64DB-4C1F-B279-F6BFCDB69A1D}"/>
    <dgm:cxn modelId="{1117A735-359B-447C-916F-43E38FA3B9EA}" type="presOf" srcId="{F14E6273-B4E5-4B7F-8929-B4E2DD0B7C20}" destId="{FF14ED52-652D-4569-BD2A-A939C022DCDC}" srcOrd="0" destOrd="0" presId="urn:microsoft.com/office/officeart/2005/8/layout/vList2"/>
    <dgm:cxn modelId="{068D464D-F30B-443C-A498-39D69606FB37}" type="presOf" srcId="{22C81D53-0455-404B-A11F-C5552ED663E0}" destId="{BCFB6BE8-BD3C-4667-9A8C-4D75CE09786C}" srcOrd="0" destOrd="0" presId="urn:microsoft.com/office/officeart/2005/8/layout/vList2"/>
    <dgm:cxn modelId="{9944FDEC-F4FF-4060-80DC-3D75555B70EE}" srcId="{C876963D-3F14-42AC-816C-8F56F94876AD}" destId="{85E0619B-F845-4190-B259-F50A297CF2E6}" srcOrd="4" destOrd="0" parTransId="{23F892E1-7FE6-4557-A14D-6E576E32EE98}" sibTransId="{9BBA8232-59A8-4306-A0C5-DCFA1F37DC0E}"/>
    <dgm:cxn modelId="{956AE0B2-5368-4C3E-90E9-6C9F9BC74A5A}" srcId="{C876963D-3F14-42AC-816C-8F56F94876AD}" destId="{9FB3CBC1-44E1-4541-9523-18A65204CB15}" srcOrd="6" destOrd="0" parTransId="{81DA9968-D10B-4917-B5B6-2D912EA5BD92}" sibTransId="{099001DD-FA41-4129-8CCB-690EC82D0E64}"/>
    <dgm:cxn modelId="{DE0E6A25-E361-482F-84D0-F4D8D6753054}" type="presOf" srcId="{2487AA08-BC97-46EE-9A24-6F3154393AE9}" destId="{E9D2DE58-AB8F-4925-B951-EF93473D1670}" srcOrd="0" destOrd="0" presId="urn:microsoft.com/office/officeart/2005/8/layout/vList2"/>
    <dgm:cxn modelId="{EF55714C-BFA2-446F-87E0-03A1F710ADD1}" type="presOf" srcId="{9FB3CBC1-44E1-4541-9523-18A65204CB15}" destId="{D01AF64A-89DE-44AC-8EBF-5C2B650289E4}" srcOrd="0" destOrd="0" presId="urn:microsoft.com/office/officeart/2005/8/layout/vList2"/>
    <dgm:cxn modelId="{D3CAF900-4FEB-4934-8193-CC6E9F762358}" srcId="{C876963D-3F14-42AC-816C-8F56F94876AD}" destId="{22C81D53-0455-404B-A11F-C5552ED663E0}" srcOrd="2" destOrd="0" parTransId="{10462172-1346-41E1-859D-C7667A84EA80}" sibTransId="{39F74DE8-A24A-4135-BB71-C08F5378FD04}"/>
    <dgm:cxn modelId="{8149C679-565F-4481-BCD7-52CCA77343A8}" type="presParOf" srcId="{1B36EBBB-CB9A-429C-824E-5E52A36125BB}" destId="{051731A3-4D64-428E-B6E7-CB98E6A0E2CC}" srcOrd="0" destOrd="0" presId="urn:microsoft.com/office/officeart/2005/8/layout/vList2"/>
    <dgm:cxn modelId="{EF5EA490-2339-4855-9DB9-B8C704A846BA}" type="presParOf" srcId="{1B36EBBB-CB9A-429C-824E-5E52A36125BB}" destId="{E44156E0-F081-4D05-9414-98A0D662D9E7}" srcOrd="1" destOrd="0" presId="urn:microsoft.com/office/officeart/2005/8/layout/vList2"/>
    <dgm:cxn modelId="{77E48E5B-DCCC-4511-A806-39E7AA88E5B4}" type="presParOf" srcId="{1B36EBBB-CB9A-429C-824E-5E52A36125BB}" destId="{44A8481F-DA95-4326-B888-CC2B3A996627}" srcOrd="2" destOrd="0" presId="urn:microsoft.com/office/officeart/2005/8/layout/vList2"/>
    <dgm:cxn modelId="{8DBB6656-BA49-4BDA-BDF6-6E894980EC2B}" type="presParOf" srcId="{1B36EBBB-CB9A-429C-824E-5E52A36125BB}" destId="{1BB75E2A-9BC2-42A6-BE09-AD0BC09B7B84}" srcOrd="3" destOrd="0" presId="urn:microsoft.com/office/officeart/2005/8/layout/vList2"/>
    <dgm:cxn modelId="{9D90919F-6953-42D5-81AB-42701B6D18EF}" type="presParOf" srcId="{1B36EBBB-CB9A-429C-824E-5E52A36125BB}" destId="{BCFB6BE8-BD3C-4667-9A8C-4D75CE09786C}" srcOrd="4" destOrd="0" presId="urn:microsoft.com/office/officeart/2005/8/layout/vList2"/>
    <dgm:cxn modelId="{F2423253-A46A-4CC6-9122-E3264DDC36E3}" type="presParOf" srcId="{1B36EBBB-CB9A-429C-824E-5E52A36125BB}" destId="{50B0BE9C-BA00-4089-9C11-3FD7139DC65E}" srcOrd="5" destOrd="0" presId="urn:microsoft.com/office/officeart/2005/8/layout/vList2"/>
    <dgm:cxn modelId="{B2789115-2AC6-4E56-ABE8-7340481F5499}" type="presParOf" srcId="{1B36EBBB-CB9A-429C-824E-5E52A36125BB}" destId="{B490CB08-61EA-4C51-BB9C-5677239DBB4A}" srcOrd="6" destOrd="0" presId="urn:microsoft.com/office/officeart/2005/8/layout/vList2"/>
    <dgm:cxn modelId="{F640F4D4-E7E9-48E9-8B17-8C4A76606DC2}" type="presParOf" srcId="{1B36EBBB-CB9A-429C-824E-5E52A36125BB}" destId="{5C9E71D2-5F5E-47DD-A303-4920D74FF9C3}" srcOrd="7" destOrd="0" presId="urn:microsoft.com/office/officeart/2005/8/layout/vList2"/>
    <dgm:cxn modelId="{270DC48E-66E4-4067-996B-58E98CEA2888}" type="presParOf" srcId="{1B36EBBB-CB9A-429C-824E-5E52A36125BB}" destId="{A663C9CB-450E-4413-A58E-5639101ABDE4}" srcOrd="8" destOrd="0" presId="urn:microsoft.com/office/officeart/2005/8/layout/vList2"/>
    <dgm:cxn modelId="{E8862B1B-BAB7-419C-8F15-9B5E170B1ECD}" type="presParOf" srcId="{1B36EBBB-CB9A-429C-824E-5E52A36125BB}" destId="{AA9B75D8-A694-4428-874C-9146F5CA9C35}" srcOrd="9" destOrd="0" presId="urn:microsoft.com/office/officeart/2005/8/layout/vList2"/>
    <dgm:cxn modelId="{BD60197B-628D-431E-BECC-605D03B32631}" type="presParOf" srcId="{1B36EBBB-CB9A-429C-824E-5E52A36125BB}" destId="{FF14ED52-652D-4569-BD2A-A939C022DCDC}" srcOrd="10" destOrd="0" presId="urn:microsoft.com/office/officeart/2005/8/layout/vList2"/>
    <dgm:cxn modelId="{132FA95E-EC0E-45C6-999A-6ABB215B1709}" type="presParOf" srcId="{1B36EBBB-CB9A-429C-824E-5E52A36125BB}" destId="{746E74B9-B27F-46C7-87E6-8D38F987305C}" srcOrd="11" destOrd="0" presId="urn:microsoft.com/office/officeart/2005/8/layout/vList2"/>
    <dgm:cxn modelId="{A37B7788-5C65-43F8-829F-95F27A29CBE7}" type="presParOf" srcId="{1B36EBBB-CB9A-429C-824E-5E52A36125BB}" destId="{D01AF64A-89DE-44AC-8EBF-5C2B650289E4}" srcOrd="12" destOrd="0" presId="urn:microsoft.com/office/officeart/2005/8/layout/vList2"/>
    <dgm:cxn modelId="{2E019242-45DD-4A31-BACB-B03A1D635529}" type="presParOf" srcId="{1B36EBBB-CB9A-429C-824E-5E52A36125BB}" destId="{2096C5B0-BFFA-47F2-BAA5-D446900BB0F2}" srcOrd="13" destOrd="0" presId="urn:microsoft.com/office/officeart/2005/8/layout/vList2"/>
    <dgm:cxn modelId="{965D8AC9-FC1E-42BE-8BD7-F3E70D5C8C3E}" type="presParOf" srcId="{1B36EBBB-CB9A-429C-824E-5E52A36125BB}" destId="{E9D2DE58-AB8F-4925-B951-EF93473D1670}" srcOrd="14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E72B54D-2B7E-43F0-AFC0-E42659D23644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9CEF43-B693-44E2-BA45-AEDD4955407F}">
      <dgm:prSet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b="1" dirty="0" smtClean="0"/>
            <a:t>Создание многофункционального центра прикладных квалификаций.</a:t>
          </a:r>
          <a:endParaRPr lang="ru-RU" dirty="0"/>
        </a:p>
      </dgm:t>
    </dgm:pt>
    <dgm:pt modelId="{6A9038CA-C665-44F7-8345-596532D63D62}" type="parTrans" cxnId="{220CB849-4E4E-41FD-AD7E-4A790C0A23C7}">
      <dgm:prSet/>
      <dgm:spPr/>
      <dgm:t>
        <a:bodyPr/>
        <a:lstStyle/>
        <a:p>
          <a:endParaRPr lang="ru-RU"/>
        </a:p>
      </dgm:t>
    </dgm:pt>
    <dgm:pt modelId="{7AD822B3-938E-4EE1-94B5-429D0544BADC}" type="sibTrans" cxnId="{220CB849-4E4E-41FD-AD7E-4A790C0A23C7}">
      <dgm:prSet/>
      <dgm:spPr/>
      <dgm:t>
        <a:bodyPr/>
        <a:lstStyle/>
        <a:p>
          <a:endParaRPr lang="ru-RU"/>
        </a:p>
      </dgm:t>
    </dgm:pt>
    <dgm:pt modelId="{C38F7B7B-C7C0-4111-84A5-DF1E0E06A834}">
      <dgm:prSet/>
      <dgm:spPr>
        <a:solidFill>
          <a:schemeClr val="tx2">
            <a:lumMod val="10000"/>
            <a:lumOff val="90000"/>
            <a:alpha val="90000"/>
          </a:schemeClr>
        </a:solidFill>
      </dgm:spPr>
      <dgm:t>
        <a:bodyPr/>
        <a:lstStyle/>
        <a:p>
          <a:pPr rtl="0"/>
          <a:r>
            <a:rPr lang="ru-RU" b="1" smtClean="0"/>
            <a:t>Нормативно-правовое и методическое сопровождение сетевых форм организации образовательных программ.</a:t>
          </a:r>
          <a:endParaRPr lang="ru-RU"/>
        </a:p>
      </dgm:t>
    </dgm:pt>
    <dgm:pt modelId="{22563F73-6255-450E-A0DB-09C21EFC38A1}" type="parTrans" cxnId="{39878347-C6D7-4665-AD63-6C1AD45B72AB}">
      <dgm:prSet/>
      <dgm:spPr/>
      <dgm:t>
        <a:bodyPr/>
        <a:lstStyle/>
        <a:p>
          <a:endParaRPr lang="ru-RU"/>
        </a:p>
      </dgm:t>
    </dgm:pt>
    <dgm:pt modelId="{7B29B7AE-D379-4A39-BDFA-4540068E408B}" type="sibTrans" cxnId="{39878347-C6D7-4665-AD63-6C1AD45B72AB}">
      <dgm:prSet/>
      <dgm:spPr/>
      <dgm:t>
        <a:bodyPr/>
        <a:lstStyle/>
        <a:p>
          <a:endParaRPr lang="ru-RU"/>
        </a:p>
      </dgm:t>
    </dgm:pt>
    <dgm:pt modelId="{0B6BE6D7-389B-4C76-AB73-65A92830F528}">
      <dgm:prSet/>
      <dgm:spPr>
        <a:solidFill>
          <a:srgbClr val="D5D5FF"/>
        </a:solidFill>
      </dgm:spPr>
      <dgm:t>
        <a:bodyPr/>
        <a:lstStyle/>
        <a:p>
          <a:pPr rtl="0"/>
          <a:r>
            <a:rPr lang="ru-RU" b="1" dirty="0" smtClean="0"/>
            <a:t>Формирование сети подведомственных образовательных учреждений в соответствие с требованиями Федерального закона от 29.12.2012 № 273-ФЗ «Об образовании в Российской Федерации».</a:t>
          </a:r>
          <a:endParaRPr lang="ru-RU" dirty="0"/>
        </a:p>
      </dgm:t>
    </dgm:pt>
    <dgm:pt modelId="{D402E6CF-4303-4405-90A5-92D09791CFBB}" type="parTrans" cxnId="{4B28C4D4-EB7A-4F5A-9415-033D92F4ACC9}">
      <dgm:prSet/>
      <dgm:spPr/>
      <dgm:t>
        <a:bodyPr/>
        <a:lstStyle/>
        <a:p>
          <a:endParaRPr lang="ru-RU"/>
        </a:p>
      </dgm:t>
    </dgm:pt>
    <dgm:pt modelId="{82B83E21-EAAE-4F6C-81FA-6AE78394CD49}" type="sibTrans" cxnId="{4B28C4D4-EB7A-4F5A-9415-033D92F4ACC9}">
      <dgm:prSet/>
      <dgm:spPr/>
      <dgm:t>
        <a:bodyPr/>
        <a:lstStyle/>
        <a:p>
          <a:endParaRPr lang="ru-RU"/>
        </a:p>
      </dgm:t>
    </dgm:pt>
    <dgm:pt modelId="{BCCD13AB-0F56-4F74-B14F-C27D818DCDF3}">
      <dgm:prSet/>
      <dgm:spPr>
        <a:solidFill>
          <a:srgbClr val="FFFFB9"/>
        </a:solidFill>
      </dgm:spPr>
      <dgm:t>
        <a:bodyPr/>
        <a:lstStyle/>
        <a:p>
          <a:pPr rtl="0"/>
          <a:r>
            <a:rPr lang="ru-RU" b="1" dirty="0" smtClean="0"/>
            <a:t>Внедрение новых принципов установления контрольных цифр приема граждан для обучения по программам среднего профессионального образования за счет средств краевого бюджета на конкурсной основе;</a:t>
          </a:r>
          <a:endParaRPr lang="ru-RU" dirty="0"/>
        </a:p>
      </dgm:t>
    </dgm:pt>
    <dgm:pt modelId="{249B9923-4BB4-4FDA-B6B7-42F0ED4E5010}" type="parTrans" cxnId="{3AB9ECA5-FA89-4377-9C5D-270EA91935C7}">
      <dgm:prSet/>
      <dgm:spPr/>
      <dgm:t>
        <a:bodyPr/>
        <a:lstStyle/>
        <a:p>
          <a:endParaRPr lang="ru-RU"/>
        </a:p>
      </dgm:t>
    </dgm:pt>
    <dgm:pt modelId="{E91CB745-12A4-45C9-8FD1-46C2A7A85FC9}" type="sibTrans" cxnId="{3AB9ECA5-FA89-4377-9C5D-270EA91935C7}">
      <dgm:prSet/>
      <dgm:spPr/>
      <dgm:t>
        <a:bodyPr/>
        <a:lstStyle/>
        <a:p>
          <a:endParaRPr lang="ru-RU"/>
        </a:p>
      </dgm:t>
    </dgm:pt>
    <dgm:pt modelId="{DA6AF2B4-7266-486A-BA7C-2BC4A8EAD6F5}">
      <dgm:prSet/>
      <dgm:spPr/>
      <dgm:t>
        <a:bodyPr/>
        <a:lstStyle/>
        <a:p>
          <a:pPr rtl="0"/>
          <a:r>
            <a:rPr lang="ru-RU" b="1" dirty="0" smtClean="0"/>
            <a:t>Оснащение современным оборудованием профессиональных образовательных учреждений (организаций) для подготовки кадров по востребованным профессиям и специальностям.</a:t>
          </a:r>
          <a:endParaRPr lang="ru-RU" dirty="0"/>
        </a:p>
      </dgm:t>
    </dgm:pt>
    <dgm:pt modelId="{266CD443-F47D-4C74-978C-61B842349A08}" type="parTrans" cxnId="{6236C174-F4AF-44F7-A12A-FD8268D6DBD3}">
      <dgm:prSet/>
      <dgm:spPr/>
      <dgm:t>
        <a:bodyPr/>
        <a:lstStyle/>
        <a:p>
          <a:endParaRPr lang="ru-RU"/>
        </a:p>
      </dgm:t>
    </dgm:pt>
    <dgm:pt modelId="{B2D1FFED-0AF1-4536-ACCC-B8661CA6B1B1}" type="sibTrans" cxnId="{6236C174-F4AF-44F7-A12A-FD8268D6DBD3}">
      <dgm:prSet/>
      <dgm:spPr/>
      <dgm:t>
        <a:bodyPr/>
        <a:lstStyle/>
        <a:p>
          <a:endParaRPr lang="ru-RU"/>
        </a:p>
      </dgm:t>
    </dgm:pt>
    <dgm:pt modelId="{E16A8D86-AC8C-480D-B0CD-639993F6A97A}" type="pres">
      <dgm:prSet presAssocID="{5E72B54D-2B7E-43F0-AFC0-E42659D2364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1A0D5E-E78A-43DC-B46F-FBAA62AC1873}" type="pres">
      <dgm:prSet presAssocID="{D29CEF43-B693-44E2-BA45-AEDD4955407F}" presName="circle1" presStyleLbl="node1" presStyleIdx="0" presStyleCnt="5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6DFCD9F7-1F36-43CE-82EF-321F2740C362}" type="pres">
      <dgm:prSet presAssocID="{D29CEF43-B693-44E2-BA45-AEDD4955407F}" presName="space" presStyleCnt="0"/>
      <dgm:spPr/>
    </dgm:pt>
    <dgm:pt modelId="{99AC31E1-283D-489E-B393-67C49759C3FD}" type="pres">
      <dgm:prSet presAssocID="{D29CEF43-B693-44E2-BA45-AEDD4955407F}" presName="rect1" presStyleLbl="alignAcc1" presStyleIdx="0" presStyleCnt="5"/>
      <dgm:spPr/>
      <dgm:t>
        <a:bodyPr/>
        <a:lstStyle/>
        <a:p>
          <a:endParaRPr lang="ru-RU"/>
        </a:p>
      </dgm:t>
    </dgm:pt>
    <dgm:pt modelId="{7FF3F351-F111-4AE6-B005-284064F52884}" type="pres">
      <dgm:prSet presAssocID="{C38F7B7B-C7C0-4111-84A5-DF1E0E06A834}" presName="vertSpace2" presStyleLbl="node1" presStyleIdx="0" presStyleCnt="5"/>
      <dgm:spPr/>
    </dgm:pt>
    <dgm:pt modelId="{8FFA549D-5CF3-4E16-A324-BC2C37A7D598}" type="pres">
      <dgm:prSet presAssocID="{C38F7B7B-C7C0-4111-84A5-DF1E0E06A834}" presName="circle2" presStyleLbl="node1" presStyleIdx="1" presStyleCnt="5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A19E6F78-9F08-4A3E-8E64-A0286559384E}" type="pres">
      <dgm:prSet presAssocID="{C38F7B7B-C7C0-4111-84A5-DF1E0E06A834}" presName="rect2" presStyleLbl="alignAcc1" presStyleIdx="1" presStyleCnt="5" custLinFactNeighborX="865" custLinFactNeighborY="686"/>
      <dgm:spPr/>
      <dgm:t>
        <a:bodyPr/>
        <a:lstStyle/>
        <a:p>
          <a:endParaRPr lang="ru-RU"/>
        </a:p>
      </dgm:t>
    </dgm:pt>
    <dgm:pt modelId="{0180BABC-E2E0-4101-9277-DDF425641B1D}" type="pres">
      <dgm:prSet presAssocID="{0B6BE6D7-389B-4C76-AB73-65A92830F528}" presName="vertSpace3" presStyleLbl="node1" presStyleIdx="1" presStyleCnt="5"/>
      <dgm:spPr/>
    </dgm:pt>
    <dgm:pt modelId="{E22E3B7B-16CF-4B71-B415-3E369E7480B7}" type="pres">
      <dgm:prSet presAssocID="{0B6BE6D7-389B-4C76-AB73-65A92830F528}" presName="circle3" presStyleLbl="node1" presStyleIdx="2" presStyleCnt="5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58B2B5E7-00CE-464C-8F3F-A6F7876BA257}" type="pres">
      <dgm:prSet presAssocID="{0B6BE6D7-389B-4C76-AB73-65A92830F528}" presName="rect3" presStyleLbl="alignAcc1" presStyleIdx="2" presStyleCnt="5"/>
      <dgm:spPr/>
      <dgm:t>
        <a:bodyPr/>
        <a:lstStyle/>
        <a:p>
          <a:endParaRPr lang="ru-RU"/>
        </a:p>
      </dgm:t>
    </dgm:pt>
    <dgm:pt modelId="{1261A57C-739D-4D80-BDCC-7AF28244EA52}" type="pres">
      <dgm:prSet presAssocID="{BCCD13AB-0F56-4F74-B14F-C27D818DCDF3}" presName="vertSpace4" presStyleLbl="node1" presStyleIdx="2" presStyleCnt="5"/>
      <dgm:spPr/>
    </dgm:pt>
    <dgm:pt modelId="{5D8EB168-D283-40F7-B6F4-3C9E40DD97CA}" type="pres">
      <dgm:prSet presAssocID="{BCCD13AB-0F56-4F74-B14F-C27D818DCDF3}" presName="circle4" presStyleLbl="node1" presStyleIdx="3" presStyleCnt="5"/>
      <dgm:spPr>
        <a:solidFill>
          <a:srgbClr val="FFFFB9"/>
        </a:solidFill>
      </dgm:spPr>
      <dgm:t>
        <a:bodyPr/>
        <a:lstStyle/>
        <a:p>
          <a:endParaRPr lang="ru-RU"/>
        </a:p>
      </dgm:t>
    </dgm:pt>
    <dgm:pt modelId="{9DED02B0-BBEE-4741-AA65-18D314D70310}" type="pres">
      <dgm:prSet presAssocID="{BCCD13AB-0F56-4F74-B14F-C27D818DCDF3}" presName="rect4" presStyleLbl="alignAcc1" presStyleIdx="3" presStyleCnt="5"/>
      <dgm:spPr/>
      <dgm:t>
        <a:bodyPr/>
        <a:lstStyle/>
        <a:p>
          <a:endParaRPr lang="ru-RU"/>
        </a:p>
      </dgm:t>
    </dgm:pt>
    <dgm:pt modelId="{CBFF9623-7022-4270-B8B3-FC76C3FBADC8}" type="pres">
      <dgm:prSet presAssocID="{DA6AF2B4-7266-486A-BA7C-2BC4A8EAD6F5}" presName="vertSpace5" presStyleLbl="node1" presStyleIdx="3" presStyleCnt="5"/>
      <dgm:spPr/>
    </dgm:pt>
    <dgm:pt modelId="{1AF125F6-253D-47F8-A284-C6CD942F541E}" type="pres">
      <dgm:prSet presAssocID="{DA6AF2B4-7266-486A-BA7C-2BC4A8EAD6F5}" presName="circle5" presStyleLbl="node1" presStyleIdx="4" presStyleCnt="5"/>
      <dgm:spPr/>
    </dgm:pt>
    <dgm:pt modelId="{C787AAAD-A799-4DF0-AFD6-06520715F95D}" type="pres">
      <dgm:prSet presAssocID="{DA6AF2B4-7266-486A-BA7C-2BC4A8EAD6F5}" presName="rect5" presStyleLbl="alignAcc1" presStyleIdx="4" presStyleCnt="5"/>
      <dgm:spPr/>
      <dgm:t>
        <a:bodyPr/>
        <a:lstStyle/>
        <a:p>
          <a:endParaRPr lang="ru-RU"/>
        </a:p>
      </dgm:t>
    </dgm:pt>
    <dgm:pt modelId="{E5475A88-944A-4025-B63E-DA1DC83D2399}" type="pres">
      <dgm:prSet presAssocID="{D29CEF43-B693-44E2-BA45-AEDD4955407F}" presName="rect1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4B33AB-7D69-49E3-847C-9146AEA8D797}" type="pres">
      <dgm:prSet presAssocID="{C38F7B7B-C7C0-4111-84A5-DF1E0E06A834}" presName="rect2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243457-F68C-44B1-BF22-8F962EBCD2FE}" type="pres">
      <dgm:prSet presAssocID="{0B6BE6D7-389B-4C76-AB73-65A92830F528}" presName="rect3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246DDE-A933-49E8-8D1F-03FC5A26B0C0}" type="pres">
      <dgm:prSet presAssocID="{BCCD13AB-0F56-4F74-B14F-C27D818DCDF3}" presName="rect4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5F977-4CC0-4BAA-A63A-CBB595E9BFA4}" type="pres">
      <dgm:prSet presAssocID="{DA6AF2B4-7266-486A-BA7C-2BC4A8EAD6F5}" presName="rect5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391B17-BBF4-4536-B376-7CFDB313B2FB}" type="presOf" srcId="{5E72B54D-2B7E-43F0-AFC0-E42659D23644}" destId="{E16A8D86-AC8C-480D-B0CD-639993F6A97A}" srcOrd="0" destOrd="0" presId="urn:microsoft.com/office/officeart/2005/8/layout/target3"/>
    <dgm:cxn modelId="{3AB9ECA5-FA89-4377-9C5D-270EA91935C7}" srcId="{5E72B54D-2B7E-43F0-AFC0-E42659D23644}" destId="{BCCD13AB-0F56-4F74-B14F-C27D818DCDF3}" srcOrd="3" destOrd="0" parTransId="{249B9923-4BB4-4FDA-B6B7-42F0ED4E5010}" sibTransId="{E91CB745-12A4-45C9-8FD1-46C2A7A85FC9}"/>
    <dgm:cxn modelId="{604AE0A0-7980-4145-BDB1-05D2C2BF311A}" type="presOf" srcId="{DA6AF2B4-7266-486A-BA7C-2BC4A8EAD6F5}" destId="{C787AAAD-A799-4DF0-AFD6-06520715F95D}" srcOrd="0" destOrd="0" presId="urn:microsoft.com/office/officeart/2005/8/layout/target3"/>
    <dgm:cxn modelId="{47A4B096-F264-436A-8ADA-B95CEBA365F8}" type="presOf" srcId="{C38F7B7B-C7C0-4111-84A5-DF1E0E06A834}" destId="{A19E6F78-9F08-4A3E-8E64-A0286559384E}" srcOrd="0" destOrd="0" presId="urn:microsoft.com/office/officeart/2005/8/layout/target3"/>
    <dgm:cxn modelId="{72E527DD-6DF1-440F-ABDE-565C25DBA462}" type="presOf" srcId="{BCCD13AB-0F56-4F74-B14F-C27D818DCDF3}" destId="{FE246DDE-A933-49E8-8D1F-03FC5A26B0C0}" srcOrd="1" destOrd="0" presId="urn:microsoft.com/office/officeart/2005/8/layout/target3"/>
    <dgm:cxn modelId="{39878347-C6D7-4665-AD63-6C1AD45B72AB}" srcId="{5E72B54D-2B7E-43F0-AFC0-E42659D23644}" destId="{C38F7B7B-C7C0-4111-84A5-DF1E0E06A834}" srcOrd="1" destOrd="0" parTransId="{22563F73-6255-450E-A0DB-09C21EFC38A1}" sibTransId="{7B29B7AE-D379-4A39-BDFA-4540068E408B}"/>
    <dgm:cxn modelId="{6236C174-F4AF-44F7-A12A-FD8268D6DBD3}" srcId="{5E72B54D-2B7E-43F0-AFC0-E42659D23644}" destId="{DA6AF2B4-7266-486A-BA7C-2BC4A8EAD6F5}" srcOrd="4" destOrd="0" parTransId="{266CD443-F47D-4C74-978C-61B842349A08}" sibTransId="{B2D1FFED-0AF1-4536-ACCC-B8661CA6B1B1}"/>
    <dgm:cxn modelId="{12BCE502-14F0-4AC3-B507-1843784370DF}" type="presOf" srcId="{C38F7B7B-C7C0-4111-84A5-DF1E0E06A834}" destId="{BE4B33AB-7D69-49E3-847C-9146AEA8D797}" srcOrd="1" destOrd="0" presId="urn:microsoft.com/office/officeart/2005/8/layout/target3"/>
    <dgm:cxn modelId="{4B28C4D4-EB7A-4F5A-9415-033D92F4ACC9}" srcId="{5E72B54D-2B7E-43F0-AFC0-E42659D23644}" destId="{0B6BE6D7-389B-4C76-AB73-65A92830F528}" srcOrd="2" destOrd="0" parTransId="{D402E6CF-4303-4405-90A5-92D09791CFBB}" sibTransId="{82B83E21-EAAE-4F6C-81FA-6AE78394CD49}"/>
    <dgm:cxn modelId="{B558C48A-DF64-4AD7-B98E-A0839B06F1A4}" type="presOf" srcId="{D29CEF43-B693-44E2-BA45-AEDD4955407F}" destId="{E5475A88-944A-4025-B63E-DA1DC83D2399}" srcOrd="1" destOrd="0" presId="urn:microsoft.com/office/officeart/2005/8/layout/target3"/>
    <dgm:cxn modelId="{AE984025-9358-4B0E-87E2-B18AC753E5E6}" type="presOf" srcId="{0B6BE6D7-389B-4C76-AB73-65A92830F528}" destId="{58B2B5E7-00CE-464C-8F3F-A6F7876BA257}" srcOrd="0" destOrd="0" presId="urn:microsoft.com/office/officeart/2005/8/layout/target3"/>
    <dgm:cxn modelId="{799170AD-CCDF-41F7-9864-A141C5AB4BD1}" type="presOf" srcId="{BCCD13AB-0F56-4F74-B14F-C27D818DCDF3}" destId="{9DED02B0-BBEE-4741-AA65-18D314D70310}" srcOrd="0" destOrd="0" presId="urn:microsoft.com/office/officeart/2005/8/layout/target3"/>
    <dgm:cxn modelId="{193FEC99-8E6E-44BF-8142-CFE72BA7B195}" type="presOf" srcId="{0B6BE6D7-389B-4C76-AB73-65A92830F528}" destId="{D7243457-F68C-44B1-BF22-8F962EBCD2FE}" srcOrd="1" destOrd="0" presId="urn:microsoft.com/office/officeart/2005/8/layout/target3"/>
    <dgm:cxn modelId="{C8A14F78-4BFB-47B6-9C84-6F423E9D7ABB}" type="presOf" srcId="{DA6AF2B4-7266-486A-BA7C-2BC4A8EAD6F5}" destId="{7535F977-4CC0-4BAA-A63A-CBB595E9BFA4}" srcOrd="1" destOrd="0" presId="urn:microsoft.com/office/officeart/2005/8/layout/target3"/>
    <dgm:cxn modelId="{0276A1CE-163D-4942-B54E-D680D39D8355}" type="presOf" srcId="{D29CEF43-B693-44E2-BA45-AEDD4955407F}" destId="{99AC31E1-283D-489E-B393-67C49759C3FD}" srcOrd="0" destOrd="0" presId="urn:microsoft.com/office/officeart/2005/8/layout/target3"/>
    <dgm:cxn modelId="{220CB849-4E4E-41FD-AD7E-4A790C0A23C7}" srcId="{5E72B54D-2B7E-43F0-AFC0-E42659D23644}" destId="{D29CEF43-B693-44E2-BA45-AEDD4955407F}" srcOrd="0" destOrd="0" parTransId="{6A9038CA-C665-44F7-8345-596532D63D62}" sibTransId="{7AD822B3-938E-4EE1-94B5-429D0544BADC}"/>
    <dgm:cxn modelId="{C29B5399-6D06-446A-8E85-48A09B4EFB6B}" type="presParOf" srcId="{E16A8D86-AC8C-480D-B0CD-639993F6A97A}" destId="{5A1A0D5E-E78A-43DC-B46F-FBAA62AC1873}" srcOrd="0" destOrd="0" presId="urn:microsoft.com/office/officeart/2005/8/layout/target3"/>
    <dgm:cxn modelId="{D3886482-AC7A-4FA7-9CE9-ADD30E29C1F3}" type="presParOf" srcId="{E16A8D86-AC8C-480D-B0CD-639993F6A97A}" destId="{6DFCD9F7-1F36-43CE-82EF-321F2740C362}" srcOrd="1" destOrd="0" presId="urn:microsoft.com/office/officeart/2005/8/layout/target3"/>
    <dgm:cxn modelId="{76EABF7B-73B5-4747-9224-78227A88BFEC}" type="presParOf" srcId="{E16A8D86-AC8C-480D-B0CD-639993F6A97A}" destId="{99AC31E1-283D-489E-B393-67C49759C3FD}" srcOrd="2" destOrd="0" presId="urn:microsoft.com/office/officeart/2005/8/layout/target3"/>
    <dgm:cxn modelId="{8458C2AA-18B4-4A2C-A51B-1787CF8A52D9}" type="presParOf" srcId="{E16A8D86-AC8C-480D-B0CD-639993F6A97A}" destId="{7FF3F351-F111-4AE6-B005-284064F52884}" srcOrd="3" destOrd="0" presId="urn:microsoft.com/office/officeart/2005/8/layout/target3"/>
    <dgm:cxn modelId="{8E1C1E24-3BC7-424B-9AFF-BB6E0C05CB30}" type="presParOf" srcId="{E16A8D86-AC8C-480D-B0CD-639993F6A97A}" destId="{8FFA549D-5CF3-4E16-A324-BC2C37A7D598}" srcOrd="4" destOrd="0" presId="urn:microsoft.com/office/officeart/2005/8/layout/target3"/>
    <dgm:cxn modelId="{4919C937-8A66-4EB0-9F62-651CD5D51155}" type="presParOf" srcId="{E16A8D86-AC8C-480D-B0CD-639993F6A97A}" destId="{A19E6F78-9F08-4A3E-8E64-A0286559384E}" srcOrd="5" destOrd="0" presId="urn:microsoft.com/office/officeart/2005/8/layout/target3"/>
    <dgm:cxn modelId="{47FBCF09-9785-4230-B7CA-2E9A7EED55A3}" type="presParOf" srcId="{E16A8D86-AC8C-480D-B0CD-639993F6A97A}" destId="{0180BABC-E2E0-4101-9277-DDF425641B1D}" srcOrd="6" destOrd="0" presId="urn:microsoft.com/office/officeart/2005/8/layout/target3"/>
    <dgm:cxn modelId="{AD932D69-E117-4C0F-8AC3-FB7C2A46B6FB}" type="presParOf" srcId="{E16A8D86-AC8C-480D-B0CD-639993F6A97A}" destId="{E22E3B7B-16CF-4B71-B415-3E369E7480B7}" srcOrd="7" destOrd="0" presId="urn:microsoft.com/office/officeart/2005/8/layout/target3"/>
    <dgm:cxn modelId="{E14ABA1A-3788-4EB2-8632-04CCFF90938F}" type="presParOf" srcId="{E16A8D86-AC8C-480D-B0CD-639993F6A97A}" destId="{58B2B5E7-00CE-464C-8F3F-A6F7876BA257}" srcOrd="8" destOrd="0" presId="urn:microsoft.com/office/officeart/2005/8/layout/target3"/>
    <dgm:cxn modelId="{C70CAE87-4D05-4DB8-AAE8-6294CA5B24F0}" type="presParOf" srcId="{E16A8D86-AC8C-480D-B0CD-639993F6A97A}" destId="{1261A57C-739D-4D80-BDCC-7AF28244EA52}" srcOrd="9" destOrd="0" presId="urn:microsoft.com/office/officeart/2005/8/layout/target3"/>
    <dgm:cxn modelId="{3EFE8C8F-B7AC-41A6-B9CE-894F7C20D5D2}" type="presParOf" srcId="{E16A8D86-AC8C-480D-B0CD-639993F6A97A}" destId="{5D8EB168-D283-40F7-B6F4-3C9E40DD97CA}" srcOrd="10" destOrd="0" presId="urn:microsoft.com/office/officeart/2005/8/layout/target3"/>
    <dgm:cxn modelId="{793835F2-94D3-4226-B0DE-BB5F371ECBE9}" type="presParOf" srcId="{E16A8D86-AC8C-480D-B0CD-639993F6A97A}" destId="{9DED02B0-BBEE-4741-AA65-18D314D70310}" srcOrd="11" destOrd="0" presId="urn:microsoft.com/office/officeart/2005/8/layout/target3"/>
    <dgm:cxn modelId="{74B61327-2115-40C6-854E-FDBA5089E1DD}" type="presParOf" srcId="{E16A8D86-AC8C-480D-B0CD-639993F6A97A}" destId="{CBFF9623-7022-4270-B8B3-FC76C3FBADC8}" srcOrd="12" destOrd="0" presId="urn:microsoft.com/office/officeart/2005/8/layout/target3"/>
    <dgm:cxn modelId="{7D9DC833-FDB8-43D4-92F1-DEA46C610010}" type="presParOf" srcId="{E16A8D86-AC8C-480D-B0CD-639993F6A97A}" destId="{1AF125F6-253D-47F8-A284-C6CD942F541E}" srcOrd="13" destOrd="0" presId="urn:microsoft.com/office/officeart/2005/8/layout/target3"/>
    <dgm:cxn modelId="{C7D8074F-3CC4-471C-8D4F-65D0A24A4CB5}" type="presParOf" srcId="{E16A8D86-AC8C-480D-B0CD-639993F6A97A}" destId="{C787AAAD-A799-4DF0-AFD6-06520715F95D}" srcOrd="14" destOrd="0" presId="urn:microsoft.com/office/officeart/2005/8/layout/target3"/>
    <dgm:cxn modelId="{082053FC-FC2A-460A-8FF8-2E0987FF1376}" type="presParOf" srcId="{E16A8D86-AC8C-480D-B0CD-639993F6A97A}" destId="{E5475A88-944A-4025-B63E-DA1DC83D2399}" srcOrd="15" destOrd="0" presId="urn:microsoft.com/office/officeart/2005/8/layout/target3"/>
    <dgm:cxn modelId="{D48CD37D-CCC9-47B2-85AD-B8639A18C640}" type="presParOf" srcId="{E16A8D86-AC8C-480D-B0CD-639993F6A97A}" destId="{BE4B33AB-7D69-49E3-847C-9146AEA8D797}" srcOrd="16" destOrd="0" presId="urn:microsoft.com/office/officeart/2005/8/layout/target3"/>
    <dgm:cxn modelId="{19418D69-9D57-42B0-8302-A02CB08F6B84}" type="presParOf" srcId="{E16A8D86-AC8C-480D-B0CD-639993F6A97A}" destId="{D7243457-F68C-44B1-BF22-8F962EBCD2FE}" srcOrd="17" destOrd="0" presId="urn:microsoft.com/office/officeart/2005/8/layout/target3"/>
    <dgm:cxn modelId="{3798DCD0-913B-4E81-82B4-73D1D174C5C4}" type="presParOf" srcId="{E16A8D86-AC8C-480D-B0CD-639993F6A97A}" destId="{FE246DDE-A933-49E8-8D1F-03FC5A26B0C0}" srcOrd="18" destOrd="0" presId="urn:microsoft.com/office/officeart/2005/8/layout/target3"/>
    <dgm:cxn modelId="{8F3D7CF7-597D-42D8-9ECC-48D60124BEDB}" type="presParOf" srcId="{E16A8D86-AC8C-480D-B0CD-639993F6A97A}" destId="{7535F977-4CC0-4BAA-A63A-CBB595E9BFA4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C153679-0CC6-4B5B-A2D3-5AA358FE7ABB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7C3AD6F-69AC-4B32-B3FD-B758DD98559E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smtClean="0"/>
            <a:t>На конец 2013 года в образовательных учреждениях Камчатского края обучалось 673 (1,9 % от общего количества обучающихся) ребенка-инвалида и 1798 (5 % от общего количества обучающихся) детей с ограниченными возможностями здоровья.</a:t>
          </a:r>
          <a:endParaRPr lang="ru-RU"/>
        </a:p>
      </dgm:t>
    </dgm:pt>
    <dgm:pt modelId="{A5CBB15F-CD24-4A71-AA1F-8B7952BF608C}" type="parTrans" cxnId="{D5F84816-7560-45CE-940D-6B8169091453}">
      <dgm:prSet/>
      <dgm:spPr/>
      <dgm:t>
        <a:bodyPr/>
        <a:lstStyle/>
        <a:p>
          <a:endParaRPr lang="ru-RU"/>
        </a:p>
      </dgm:t>
    </dgm:pt>
    <dgm:pt modelId="{C22A8FCE-504D-4CE4-8F25-B8CD083175F4}" type="sibTrans" cxnId="{D5F84816-7560-45CE-940D-6B8169091453}">
      <dgm:prSet/>
      <dgm:spPr/>
      <dgm:t>
        <a:bodyPr/>
        <a:lstStyle/>
        <a:p>
          <a:endParaRPr lang="ru-RU"/>
        </a:p>
      </dgm:t>
    </dgm:pt>
    <dgm:pt modelId="{1252F10F-7092-434E-8653-88FB4339117D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smtClean="0"/>
            <a:t>В настоящее время в Камчатском крае семьи с детьми – инвалидами дошкольного возраста могут получить помощь в четырех специализированных образовательных учреждениях, в том числе 2-х дошкольных образовательных организациях, 1 коррекционном учреждении, 1 реабилитационном учреждении.</a:t>
          </a:r>
          <a:endParaRPr lang="ru-RU"/>
        </a:p>
      </dgm:t>
    </dgm:pt>
    <dgm:pt modelId="{D5186359-AE11-4797-9126-171879CD9FBF}" type="parTrans" cxnId="{5E1D9D1D-53EE-4F47-8697-B64BE65DA686}">
      <dgm:prSet/>
      <dgm:spPr/>
      <dgm:t>
        <a:bodyPr/>
        <a:lstStyle/>
        <a:p>
          <a:endParaRPr lang="ru-RU"/>
        </a:p>
      </dgm:t>
    </dgm:pt>
    <dgm:pt modelId="{9ABF5CA4-F2BE-4342-8BD0-88E6049AAF74}" type="sibTrans" cxnId="{5E1D9D1D-53EE-4F47-8697-B64BE65DA686}">
      <dgm:prSet/>
      <dgm:spPr/>
      <dgm:t>
        <a:bodyPr/>
        <a:lstStyle/>
        <a:p>
          <a:endParaRPr lang="ru-RU"/>
        </a:p>
      </dgm:t>
    </dgm:pt>
    <dgm:pt modelId="{57A92924-9D5E-45B0-A67A-0202D4915675}">
      <dgm:prSet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/>
            <a:t>Для детей с ограниченными возможностями здоровья в общеобразовательных учреждениях Камчатского края организовано 78 специальных (коррекционных) классов (2012-2013 </a:t>
          </a:r>
          <a:r>
            <a:rPr lang="ru-RU" b="1" dirty="0" err="1" smtClean="0"/>
            <a:t>уч.год</a:t>
          </a:r>
          <a:r>
            <a:rPr lang="ru-RU" b="1" dirty="0" smtClean="0"/>
            <a:t> – 84), в которых в 2013-2014 учебном году обучается 640 детей (2012-2013 </a:t>
          </a:r>
          <a:r>
            <a:rPr lang="ru-RU" b="1" dirty="0" err="1" smtClean="0"/>
            <a:t>уч.год</a:t>
          </a:r>
          <a:r>
            <a:rPr lang="ru-RU" b="1" dirty="0" smtClean="0"/>
            <a:t> – 509). </a:t>
          </a:r>
          <a:endParaRPr lang="ru-RU" dirty="0"/>
        </a:p>
      </dgm:t>
    </dgm:pt>
    <dgm:pt modelId="{B3D58170-2DDB-4446-8F7F-716B26309C48}" type="parTrans" cxnId="{D896687A-5AEA-42EE-B2FA-0E8BF248A0F2}">
      <dgm:prSet/>
      <dgm:spPr/>
      <dgm:t>
        <a:bodyPr/>
        <a:lstStyle/>
        <a:p>
          <a:endParaRPr lang="ru-RU"/>
        </a:p>
      </dgm:t>
    </dgm:pt>
    <dgm:pt modelId="{0CD886BE-70CA-4C24-82B9-6664C08D58C3}" type="sibTrans" cxnId="{D896687A-5AEA-42EE-B2FA-0E8BF248A0F2}">
      <dgm:prSet/>
      <dgm:spPr/>
      <dgm:t>
        <a:bodyPr/>
        <a:lstStyle/>
        <a:p>
          <a:endParaRPr lang="ru-RU"/>
        </a:p>
      </dgm:t>
    </dgm:pt>
    <dgm:pt modelId="{82725C2C-D1E8-4F4B-A21C-7C3577C879BE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smtClean="0"/>
            <a:t>Созданы коррекционные классы – комплекты (8 классов – 51 обучающийся) и интегрированные классы (39 классов – 81 обучающийся). </a:t>
          </a:r>
          <a:endParaRPr lang="ru-RU"/>
        </a:p>
      </dgm:t>
    </dgm:pt>
    <dgm:pt modelId="{30B0A1EF-3C04-4A39-ABA5-4DFD04C743F7}" type="parTrans" cxnId="{19A56198-C127-4147-A370-12949DA7107A}">
      <dgm:prSet/>
      <dgm:spPr/>
      <dgm:t>
        <a:bodyPr/>
        <a:lstStyle/>
        <a:p>
          <a:endParaRPr lang="ru-RU"/>
        </a:p>
      </dgm:t>
    </dgm:pt>
    <dgm:pt modelId="{C676E248-4D0C-4693-8776-3B9768057C7A}" type="sibTrans" cxnId="{19A56198-C127-4147-A370-12949DA7107A}">
      <dgm:prSet/>
      <dgm:spPr/>
      <dgm:t>
        <a:bodyPr/>
        <a:lstStyle/>
        <a:p>
          <a:endParaRPr lang="ru-RU"/>
        </a:p>
      </dgm:t>
    </dgm:pt>
    <dgm:pt modelId="{4A3F5556-9F3B-4645-8311-5173107D7B21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smtClean="0"/>
            <a:t>Созданы условия для обучения на дому 130 детям-инвалидам и 42 детям с ограниченными возможностями здоровья. </a:t>
          </a:r>
          <a:endParaRPr lang="ru-RU"/>
        </a:p>
      </dgm:t>
    </dgm:pt>
    <dgm:pt modelId="{EDB824C7-8105-49F9-8ED7-1B1DA630B567}" type="parTrans" cxnId="{23C3AB5D-FAAF-4E7C-9814-FB057721A79B}">
      <dgm:prSet/>
      <dgm:spPr/>
      <dgm:t>
        <a:bodyPr/>
        <a:lstStyle/>
        <a:p>
          <a:endParaRPr lang="ru-RU"/>
        </a:p>
      </dgm:t>
    </dgm:pt>
    <dgm:pt modelId="{8253EC84-D3B3-42F6-B270-AA27FD1D3A1C}" type="sibTrans" cxnId="{23C3AB5D-FAAF-4E7C-9814-FB057721A79B}">
      <dgm:prSet/>
      <dgm:spPr/>
      <dgm:t>
        <a:bodyPr/>
        <a:lstStyle/>
        <a:p>
          <a:endParaRPr lang="ru-RU"/>
        </a:p>
      </dgm:t>
    </dgm:pt>
    <dgm:pt modelId="{233579A2-2D51-4871-A1E0-67BAB3551344}">
      <dgm:prSet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smtClean="0"/>
            <a:t>В Центре дистанционного образования детей Камчатского края, по состоянию на ноябрь 2013 года, обучалось 90 детей-инвалидов по программам начального общего, основного общего, среднего общего образования и дополнительного образования из 10 муниципальных образований Камчатского края</a:t>
          </a:r>
          <a:endParaRPr lang="ru-RU"/>
        </a:p>
      </dgm:t>
    </dgm:pt>
    <dgm:pt modelId="{9B235AFD-F688-407B-A61C-7FC357BF8C7C}" type="parTrans" cxnId="{F7F80887-8385-4C35-8DE0-192206DEFFC7}">
      <dgm:prSet/>
      <dgm:spPr/>
      <dgm:t>
        <a:bodyPr/>
        <a:lstStyle/>
        <a:p>
          <a:endParaRPr lang="ru-RU"/>
        </a:p>
      </dgm:t>
    </dgm:pt>
    <dgm:pt modelId="{9D0C2EE3-3A45-4B35-865C-515B7BD3D8EF}" type="sibTrans" cxnId="{F7F80887-8385-4C35-8DE0-192206DEFFC7}">
      <dgm:prSet/>
      <dgm:spPr/>
      <dgm:t>
        <a:bodyPr/>
        <a:lstStyle/>
        <a:p>
          <a:endParaRPr lang="ru-RU"/>
        </a:p>
      </dgm:t>
    </dgm:pt>
    <dgm:pt modelId="{0925E0A6-A721-4338-ABF5-66C62585EC8D}" type="pres">
      <dgm:prSet presAssocID="{7C153679-0CC6-4B5B-A2D3-5AA358FE7A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5D95AD-FF5A-4488-BA46-0E3008353F80}" type="pres">
      <dgm:prSet presAssocID="{87C3AD6F-69AC-4B32-B3FD-B758DD98559E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0B3306-608D-4B92-8C19-CF699DFC91B4}" type="pres">
      <dgm:prSet presAssocID="{C22A8FCE-504D-4CE4-8F25-B8CD083175F4}" presName="spacer" presStyleCnt="0"/>
      <dgm:spPr/>
    </dgm:pt>
    <dgm:pt modelId="{4BD71D0B-678F-42CC-BCA2-B5FBEF076BFF}" type="pres">
      <dgm:prSet presAssocID="{1252F10F-7092-434E-8653-88FB4339117D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6C6E93-8C16-48D3-9FD9-EA6F410958EC}" type="pres">
      <dgm:prSet presAssocID="{9ABF5CA4-F2BE-4342-8BD0-88E6049AAF74}" presName="spacer" presStyleCnt="0"/>
      <dgm:spPr/>
    </dgm:pt>
    <dgm:pt modelId="{EC2F72A4-7B5F-478A-9FE4-AE0CEDA90C62}" type="pres">
      <dgm:prSet presAssocID="{57A92924-9D5E-45B0-A67A-0202D4915675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8E041D-0CEF-461F-A839-34FBED077CB7}" type="pres">
      <dgm:prSet presAssocID="{0CD886BE-70CA-4C24-82B9-6664C08D58C3}" presName="spacer" presStyleCnt="0"/>
      <dgm:spPr/>
    </dgm:pt>
    <dgm:pt modelId="{72F605CC-14DC-427A-B5E2-58B733E1E050}" type="pres">
      <dgm:prSet presAssocID="{82725C2C-D1E8-4F4B-A21C-7C3577C879BE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2189DC-8CF7-43CA-822F-7BF56E0E5B64}" type="pres">
      <dgm:prSet presAssocID="{C676E248-4D0C-4693-8776-3B9768057C7A}" presName="spacer" presStyleCnt="0"/>
      <dgm:spPr/>
    </dgm:pt>
    <dgm:pt modelId="{F7A75076-3FC2-4ACA-A597-9B87590AF253}" type="pres">
      <dgm:prSet presAssocID="{4A3F5556-9F3B-4645-8311-5173107D7B21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853803-9855-4689-AE0D-20815793AE9B}" type="pres">
      <dgm:prSet presAssocID="{8253EC84-D3B3-42F6-B270-AA27FD1D3A1C}" presName="spacer" presStyleCnt="0"/>
      <dgm:spPr/>
    </dgm:pt>
    <dgm:pt modelId="{4C1FCF46-E34D-4CED-BD3A-32E648A2D05B}" type="pres">
      <dgm:prSet presAssocID="{233579A2-2D51-4871-A1E0-67BAB3551344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A159F7-0E2B-4901-8A45-184C5ACFC9E6}" type="presOf" srcId="{82725C2C-D1E8-4F4B-A21C-7C3577C879BE}" destId="{72F605CC-14DC-427A-B5E2-58B733E1E050}" srcOrd="0" destOrd="0" presId="urn:microsoft.com/office/officeart/2005/8/layout/vList2"/>
    <dgm:cxn modelId="{6B249525-C8A4-4342-99E1-5F16AB3BCE2A}" type="presOf" srcId="{1252F10F-7092-434E-8653-88FB4339117D}" destId="{4BD71D0B-678F-42CC-BCA2-B5FBEF076BFF}" srcOrd="0" destOrd="0" presId="urn:microsoft.com/office/officeart/2005/8/layout/vList2"/>
    <dgm:cxn modelId="{3A3BC5FC-7FA2-4412-BA96-3E63FDA84E6A}" type="presOf" srcId="{4A3F5556-9F3B-4645-8311-5173107D7B21}" destId="{F7A75076-3FC2-4ACA-A597-9B87590AF253}" srcOrd="0" destOrd="0" presId="urn:microsoft.com/office/officeart/2005/8/layout/vList2"/>
    <dgm:cxn modelId="{5E1D9D1D-53EE-4F47-8697-B64BE65DA686}" srcId="{7C153679-0CC6-4B5B-A2D3-5AA358FE7ABB}" destId="{1252F10F-7092-434E-8653-88FB4339117D}" srcOrd="1" destOrd="0" parTransId="{D5186359-AE11-4797-9126-171879CD9FBF}" sibTransId="{9ABF5CA4-F2BE-4342-8BD0-88E6049AAF74}"/>
    <dgm:cxn modelId="{D5F84816-7560-45CE-940D-6B8169091453}" srcId="{7C153679-0CC6-4B5B-A2D3-5AA358FE7ABB}" destId="{87C3AD6F-69AC-4B32-B3FD-B758DD98559E}" srcOrd="0" destOrd="0" parTransId="{A5CBB15F-CD24-4A71-AA1F-8B7952BF608C}" sibTransId="{C22A8FCE-504D-4CE4-8F25-B8CD083175F4}"/>
    <dgm:cxn modelId="{19A56198-C127-4147-A370-12949DA7107A}" srcId="{7C153679-0CC6-4B5B-A2D3-5AA358FE7ABB}" destId="{82725C2C-D1E8-4F4B-A21C-7C3577C879BE}" srcOrd="3" destOrd="0" parTransId="{30B0A1EF-3C04-4A39-ABA5-4DFD04C743F7}" sibTransId="{C676E248-4D0C-4693-8776-3B9768057C7A}"/>
    <dgm:cxn modelId="{D896687A-5AEA-42EE-B2FA-0E8BF248A0F2}" srcId="{7C153679-0CC6-4B5B-A2D3-5AA358FE7ABB}" destId="{57A92924-9D5E-45B0-A67A-0202D4915675}" srcOrd="2" destOrd="0" parTransId="{B3D58170-2DDB-4446-8F7F-716B26309C48}" sibTransId="{0CD886BE-70CA-4C24-82B9-6664C08D58C3}"/>
    <dgm:cxn modelId="{5F668EF0-4D2B-4771-AF02-585C884A0B9E}" type="presOf" srcId="{87C3AD6F-69AC-4B32-B3FD-B758DD98559E}" destId="{C15D95AD-FF5A-4488-BA46-0E3008353F80}" srcOrd="0" destOrd="0" presId="urn:microsoft.com/office/officeart/2005/8/layout/vList2"/>
    <dgm:cxn modelId="{E953130D-A52F-467F-A379-6C442A71D19D}" type="presOf" srcId="{57A92924-9D5E-45B0-A67A-0202D4915675}" destId="{EC2F72A4-7B5F-478A-9FE4-AE0CEDA90C62}" srcOrd="0" destOrd="0" presId="urn:microsoft.com/office/officeart/2005/8/layout/vList2"/>
    <dgm:cxn modelId="{0E8AB5D8-DF6D-4594-AD5F-3CA917060B8F}" type="presOf" srcId="{233579A2-2D51-4871-A1E0-67BAB3551344}" destId="{4C1FCF46-E34D-4CED-BD3A-32E648A2D05B}" srcOrd="0" destOrd="0" presId="urn:microsoft.com/office/officeart/2005/8/layout/vList2"/>
    <dgm:cxn modelId="{23C3AB5D-FAAF-4E7C-9814-FB057721A79B}" srcId="{7C153679-0CC6-4B5B-A2D3-5AA358FE7ABB}" destId="{4A3F5556-9F3B-4645-8311-5173107D7B21}" srcOrd="4" destOrd="0" parTransId="{EDB824C7-8105-49F9-8ED7-1B1DA630B567}" sibTransId="{8253EC84-D3B3-42F6-B270-AA27FD1D3A1C}"/>
    <dgm:cxn modelId="{F7F80887-8385-4C35-8DE0-192206DEFFC7}" srcId="{7C153679-0CC6-4B5B-A2D3-5AA358FE7ABB}" destId="{233579A2-2D51-4871-A1E0-67BAB3551344}" srcOrd="5" destOrd="0" parTransId="{9B235AFD-F688-407B-A61C-7FC357BF8C7C}" sibTransId="{9D0C2EE3-3A45-4B35-865C-515B7BD3D8EF}"/>
    <dgm:cxn modelId="{C2DF583A-C8ED-4A9F-B56E-EFAEFDAFCA62}" type="presOf" srcId="{7C153679-0CC6-4B5B-A2D3-5AA358FE7ABB}" destId="{0925E0A6-A721-4338-ABF5-66C62585EC8D}" srcOrd="0" destOrd="0" presId="urn:microsoft.com/office/officeart/2005/8/layout/vList2"/>
    <dgm:cxn modelId="{DD309369-327D-453B-97A3-C8BF4AFBE970}" type="presParOf" srcId="{0925E0A6-A721-4338-ABF5-66C62585EC8D}" destId="{C15D95AD-FF5A-4488-BA46-0E3008353F80}" srcOrd="0" destOrd="0" presId="urn:microsoft.com/office/officeart/2005/8/layout/vList2"/>
    <dgm:cxn modelId="{312AB410-797A-44AC-8F63-E867048D63AE}" type="presParOf" srcId="{0925E0A6-A721-4338-ABF5-66C62585EC8D}" destId="{E10B3306-608D-4B92-8C19-CF699DFC91B4}" srcOrd="1" destOrd="0" presId="urn:microsoft.com/office/officeart/2005/8/layout/vList2"/>
    <dgm:cxn modelId="{EB6221C6-C5AD-4DFF-9AAD-E61892091276}" type="presParOf" srcId="{0925E0A6-A721-4338-ABF5-66C62585EC8D}" destId="{4BD71D0B-678F-42CC-BCA2-B5FBEF076BFF}" srcOrd="2" destOrd="0" presId="urn:microsoft.com/office/officeart/2005/8/layout/vList2"/>
    <dgm:cxn modelId="{5F4BF2CF-56C6-4043-92A7-FB0A88898959}" type="presParOf" srcId="{0925E0A6-A721-4338-ABF5-66C62585EC8D}" destId="{336C6E93-8C16-48D3-9FD9-EA6F410958EC}" srcOrd="3" destOrd="0" presId="urn:microsoft.com/office/officeart/2005/8/layout/vList2"/>
    <dgm:cxn modelId="{F8BF4219-1597-46A9-9D88-EB3B824450F6}" type="presParOf" srcId="{0925E0A6-A721-4338-ABF5-66C62585EC8D}" destId="{EC2F72A4-7B5F-478A-9FE4-AE0CEDA90C62}" srcOrd="4" destOrd="0" presId="urn:microsoft.com/office/officeart/2005/8/layout/vList2"/>
    <dgm:cxn modelId="{88CED21D-9BF4-472E-AE2E-BB8259E3FD33}" type="presParOf" srcId="{0925E0A6-A721-4338-ABF5-66C62585EC8D}" destId="{F08E041D-0CEF-461F-A839-34FBED077CB7}" srcOrd="5" destOrd="0" presId="urn:microsoft.com/office/officeart/2005/8/layout/vList2"/>
    <dgm:cxn modelId="{07264A3F-8FC7-4DF4-AFC3-88B34BE666A8}" type="presParOf" srcId="{0925E0A6-A721-4338-ABF5-66C62585EC8D}" destId="{72F605CC-14DC-427A-B5E2-58B733E1E050}" srcOrd="6" destOrd="0" presId="urn:microsoft.com/office/officeart/2005/8/layout/vList2"/>
    <dgm:cxn modelId="{7FDA1A1D-B0F2-4659-BB53-2DE1F8B1F409}" type="presParOf" srcId="{0925E0A6-A721-4338-ABF5-66C62585EC8D}" destId="{612189DC-8CF7-43CA-822F-7BF56E0E5B64}" srcOrd="7" destOrd="0" presId="urn:microsoft.com/office/officeart/2005/8/layout/vList2"/>
    <dgm:cxn modelId="{BC46AB08-FB56-44CF-8B0C-84B89D7B3E10}" type="presParOf" srcId="{0925E0A6-A721-4338-ABF5-66C62585EC8D}" destId="{F7A75076-3FC2-4ACA-A597-9B87590AF253}" srcOrd="8" destOrd="0" presId="urn:microsoft.com/office/officeart/2005/8/layout/vList2"/>
    <dgm:cxn modelId="{F0AAA222-B8A0-4D9C-886B-E42A83ABC7C2}" type="presParOf" srcId="{0925E0A6-A721-4338-ABF5-66C62585EC8D}" destId="{1F853803-9855-4689-AE0D-20815793AE9B}" srcOrd="9" destOrd="0" presId="urn:microsoft.com/office/officeart/2005/8/layout/vList2"/>
    <dgm:cxn modelId="{A42AB025-2689-4F74-B570-E04ABECD6F69}" type="presParOf" srcId="{0925E0A6-A721-4338-ABF5-66C62585EC8D}" destId="{4C1FCF46-E34D-4CED-BD3A-32E648A2D05B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E410D80-463E-4F1D-8EB6-60E314C993ED}" type="doc">
      <dgm:prSet loTypeId="urn:microsoft.com/office/officeart/2008/layout/LinedList" loCatId="list" qsTypeId="urn:microsoft.com/office/officeart/2005/8/quickstyle/3d1" qsCatId="3D" csTypeId="urn:microsoft.com/office/officeart/2005/8/colors/accent2_5" csCatId="accent2"/>
      <dgm:spPr/>
      <dgm:t>
        <a:bodyPr/>
        <a:lstStyle/>
        <a:p>
          <a:endParaRPr lang="ru-RU"/>
        </a:p>
      </dgm:t>
    </dgm:pt>
    <dgm:pt modelId="{5653E522-2161-49B1-8522-5FDFCA43D9F7}">
      <dgm:prSet/>
      <dgm:spPr/>
      <dgm:t>
        <a:bodyPr/>
        <a:lstStyle/>
        <a:p>
          <a:pPr rtl="0"/>
          <a:r>
            <a:rPr lang="ru-RU" b="1" smtClean="0"/>
            <a:t>Организовано обучение в 9 образовательных учреждениях начального, среднего профессионального образования  и в 5 учреждениях высшего профессионального образования для студентов-инвалидов и лиц с ограниченными возможностями здоровья</a:t>
          </a:r>
          <a:endParaRPr lang="ru-RU"/>
        </a:p>
      </dgm:t>
    </dgm:pt>
    <dgm:pt modelId="{86DB2533-6317-4B10-A490-563E770799D9}" type="parTrans" cxnId="{C1B59DB4-332C-4AD7-8DA5-2596C493F587}">
      <dgm:prSet/>
      <dgm:spPr/>
      <dgm:t>
        <a:bodyPr/>
        <a:lstStyle/>
        <a:p>
          <a:endParaRPr lang="ru-RU"/>
        </a:p>
      </dgm:t>
    </dgm:pt>
    <dgm:pt modelId="{03EB9CC0-FCFF-4828-9534-BDD5C599EE5A}" type="sibTrans" cxnId="{C1B59DB4-332C-4AD7-8DA5-2596C493F587}">
      <dgm:prSet/>
      <dgm:spPr/>
      <dgm:t>
        <a:bodyPr/>
        <a:lstStyle/>
        <a:p>
          <a:endParaRPr lang="ru-RU"/>
        </a:p>
      </dgm:t>
    </dgm:pt>
    <dgm:pt modelId="{C17B966D-B768-42A9-AFD7-272DB7BB196D}">
      <dgm:prSet/>
      <dgm:spPr/>
      <dgm:t>
        <a:bodyPr/>
        <a:lstStyle/>
        <a:p>
          <a:pPr rtl="0"/>
          <a:r>
            <a:rPr lang="ru-RU" b="1" smtClean="0"/>
            <a:t>Профессиональная подготовка граждан из числа детей-инвалидов, не имеющих основного общего образования, реализуется на бюджетной основе в образовательных учреждениях начального профессионального образования </a:t>
          </a:r>
          <a:endParaRPr lang="ru-RU"/>
        </a:p>
      </dgm:t>
    </dgm:pt>
    <dgm:pt modelId="{08752A71-149E-4EF3-A1DD-61BD0F8A22DA}" type="parTrans" cxnId="{FE801D35-6ECB-44D8-AADB-6500D2A98F54}">
      <dgm:prSet/>
      <dgm:spPr/>
      <dgm:t>
        <a:bodyPr/>
        <a:lstStyle/>
        <a:p>
          <a:endParaRPr lang="ru-RU"/>
        </a:p>
      </dgm:t>
    </dgm:pt>
    <dgm:pt modelId="{4EEB1A20-1A29-4D3F-8C2F-1EC3CF55DD2E}" type="sibTrans" cxnId="{FE801D35-6ECB-44D8-AADB-6500D2A98F54}">
      <dgm:prSet/>
      <dgm:spPr/>
      <dgm:t>
        <a:bodyPr/>
        <a:lstStyle/>
        <a:p>
          <a:endParaRPr lang="ru-RU"/>
        </a:p>
      </dgm:t>
    </dgm:pt>
    <dgm:pt modelId="{AB2AD59A-735A-4204-9CF2-480FF0F3A8CB}">
      <dgm:prSet/>
      <dgm:spPr/>
      <dgm:t>
        <a:bodyPr/>
        <a:lstStyle/>
        <a:p>
          <a:pPr rtl="0"/>
          <a:r>
            <a:rPr lang="ru-RU" b="1" smtClean="0"/>
            <a:t>По программам повышения квалификации педагогических работников специальных (коррекционных) образовательных  учреждений обучено более 90 человек. </a:t>
          </a:r>
          <a:endParaRPr lang="ru-RU"/>
        </a:p>
      </dgm:t>
    </dgm:pt>
    <dgm:pt modelId="{A2D2C486-A476-4DCD-A80F-CAA2B8D676F8}" type="parTrans" cxnId="{A829975C-D1E7-4E93-B156-2635F80F230E}">
      <dgm:prSet/>
      <dgm:spPr/>
      <dgm:t>
        <a:bodyPr/>
        <a:lstStyle/>
        <a:p>
          <a:endParaRPr lang="ru-RU"/>
        </a:p>
      </dgm:t>
    </dgm:pt>
    <dgm:pt modelId="{7945FFAD-9CFA-408E-A9E8-6A83F3C19370}" type="sibTrans" cxnId="{A829975C-D1E7-4E93-B156-2635F80F230E}">
      <dgm:prSet/>
      <dgm:spPr/>
      <dgm:t>
        <a:bodyPr/>
        <a:lstStyle/>
        <a:p>
          <a:endParaRPr lang="ru-RU"/>
        </a:p>
      </dgm:t>
    </dgm:pt>
    <dgm:pt modelId="{9CB31801-83BB-4DF5-BD19-335F7EEC61F2}">
      <dgm:prSet/>
      <dgm:spPr/>
      <dgm:t>
        <a:bodyPr/>
        <a:lstStyle/>
        <a:p>
          <a:pPr rtl="0"/>
          <a:r>
            <a:rPr lang="ru-RU" b="1" smtClean="0"/>
            <a:t>В 2013 году в двух образовательных учреждениях Камчатского края, реализующих образовательные программы общего образования, проводились мероприятия по организации универсальной безбарьерной среды, позволяющей обеспечить совместное обучение инвалидов и лиц, не имеющих нарушений развития, (1,6 % в общем количестве общеобразовательных учреждений, в 2012 году- 0%). </a:t>
          </a:r>
          <a:endParaRPr lang="ru-RU"/>
        </a:p>
      </dgm:t>
    </dgm:pt>
    <dgm:pt modelId="{B10641FF-F7DE-491D-98A6-C5347856CF8C}" type="parTrans" cxnId="{A5B7DE08-B6A3-4D44-A412-F35684D92715}">
      <dgm:prSet/>
      <dgm:spPr/>
      <dgm:t>
        <a:bodyPr/>
        <a:lstStyle/>
        <a:p>
          <a:endParaRPr lang="ru-RU"/>
        </a:p>
      </dgm:t>
    </dgm:pt>
    <dgm:pt modelId="{4BD1FF8A-8847-4485-B8F3-1A5B509C06B1}" type="sibTrans" cxnId="{A5B7DE08-B6A3-4D44-A412-F35684D92715}">
      <dgm:prSet/>
      <dgm:spPr/>
      <dgm:t>
        <a:bodyPr/>
        <a:lstStyle/>
        <a:p>
          <a:endParaRPr lang="ru-RU"/>
        </a:p>
      </dgm:t>
    </dgm:pt>
    <dgm:pt modelId="{295494F8-01E4-4822-B910-D20365E55260}">
      <dgm:prSet/>
      <dgm:spPr/>
      <dgm:t>
        <a:bodyPr/>
        <a:lstStyle/>
        <a:p>
          <a:pPr rtl="0"/>
          <a:r>
            <a:rPr lang="ru-RU" b="1" dirty="0" smtClean="0"/>
            <a:t>В 2013 году в КГБОУ НПО «Профессиональное училище № 10», КГБОУ СПО «Камчатский педагогический колледж» установлены пандусы, расширены и заменены входные двери в помещение.</a:t>
          </a:r>
          <a:endParaRPr lang="ru-RU" dirty="0"/>
        </a:p>
      </dgm:t>
    </dgm:pt>
    <dgm:pt modelId="{E6BDEFD5-4508-44C4-9307-D2DC47D208C1}" type="parTrans" cxnId="{086918DA-8A4F-42EF-AE4C-B46F25B75ABA}">
      <dgm:prSet/>
      <dgm:spPr/>
      <dgm:t>
        <a:bodyPr/>
        <a:lstStyle/>
        <a:p>
          <a:endParaRPr lang="ru-RU"/>
        </a:p>
      </dgm:t>
    </dgm:pt>
    <dgm:pt modelId="{2018DF68-A74A-4166-9456-8EE57B80AB3D}" type="sibTrans" cxnId="{086918DA-8A4F-42EF-AE4C-B46F25B75ABA}">
      <dgm:prSet/>
      <dgm:spPr/>
      <dgm:t>
        <a:bodyPr/>
        <a:lstStyle/>
        <a:p>
          <a:endParaRPr lang="ru-RU"/>
        </a:p>
      </dgm:t>
    </dgm:pt>
    <dgm:pt modelId="{69006084-13D5-48CF-B16D-858D8D27A0AD}" type="pres">
      <dgm:prSet presAssocID="{8E410D80-463E-4F1D-8EB6-60E314C993ED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DC6ABA7-28AF-4DF6-B9C5-8148B22FDBFA}" type="pres">
      <dgm:prSet presAssocID="{5653E522-2161-49B1-8522-5FDFCA43D9F7}" presName="thickLine" presStyleLbl="alignNode1" presStyleIdx="0" presStyleCnt="5"/>
      <dgm:spPr/>
    </dgm:pt>
    <dgm:pt modelId="{EF8648F4-090F-43CA-816F-F35885806952}" type="pres">
      <dgm:prSet presAssocID="{5653E522-2161-49B1-8522-5FDFCA43D9F7}" presName="horz1" presStyleCnt="0"/>
      <dgm:spPr/>
    </dgm:pt>
    <dgm:pt modelId="{3D13AB58-8821-446E-ADA9-80557A7398C9}" type="pres">
      <dgm:prSet presAssocID="{5653E522-2161-49B1-8522-5FDFCA43D9F7}" presName="tx1" presStyleLbl="revTx" presStyleIdx="0" presStyleCnt="5"/>
      <dgm:spPr/>
      <dgm:t>
        <a:bodyPr/>
        <a:lstStyle/>
        <a:p>
          <a:endParaRPr lang="ru-RU"/>
        </a:p>
      </dgm:t>
    </dgm:pt>
    <dgm:pt modelId="{D3F553A6-7CEB-4AD9-B935-D64041122C35}" type="pres">
      <dgm:prSet presAssocID="{5653E522-2161-49B1-8522-5FDFCA43D9F7}" presName="vert1" presStyleCnt="0"/>
      <dgm:spPr/>
    </dgm:pt>
    <dgm:pt modelId="{E770D923-CC3B-4706-9DFF-901AD58F95BC}" type="pres">
      <dgm:prSet presAssocID="{C17B966D-B768-42A9-AFD7-272DB7BB196D}" presName="thickLine" presStyleLbl="alignNode1" presStyleIdx="1" presStyleCnt="5"/>
      <dgm:spPr/>
    </dgm:pt>
    <dgm:pt modelId="{7ED843EF-EE8F-4AE1-9479-EF010BA145E8}" type="pres">
      <dgm:prSet presAssocID="{C17B966D-B768-42A9-AFD7-272DB7BB196D}" presName="horz1" presStyleCnt="0"/>
      <dgm:spPr/>
    </dgm:pt>
    <dgm:pt modelId="{6A905017-6599-4FD0-A262-1F113E1E9D42}" type="pres">
      <dgm:prSet presAssocID="{C17B966D-B768-42A9-AFD7-272DB7BB196D}" presName="tx1" presStyleLbl="revTx" presStyleIdx="1" presStyleCnt="5"/>
      <dgm:spPr/>
      <dgm:t>
        <a:bodyPr/>
        <a:lstStyle/>
        <a:p>
          <a:endParaRPr lang="ru-RU"/>
        </a:p>
      </dgm:t>
    </dgm:pt>
    <dgm:pt modelId="{3F4C39BA-5EC2-4073-A093-1315367985BB}" type="pres">
      <dgm:prSet presAssocID="{C17B966D-B768-42A9-AFD7-272DB7BB196D}" presName="vert1" presStyleCnt="0"/>
      <dgm:spPr/>
    </dgm:pt>
    <dgm:pt modelId="{1F120A89-0938-4A86-A421-F79124C77420}" type="pres">
      <dgm:prSet presAssocID="{AB2AD59A-735A-4204-9CF2-480FF0F3A8CB}" presName="thickLine" presStyleLbl="alignNode1" presStyleIdx="2" presStyleCnt="5"/>
      <dgm:spPr/>
    </dgm:pt>
    <dgm:pt modelId="{F24BB971-9257-4069-B58C-6AFF864DD287}" type="pres">
      <dgm:prSet presAssocID="{AB2AD59A-735A-4204-9CF2-480FF0F3A8CB}" presName="horz1" presStyleCnt="0"/>
      <dgm:spPr/>
    </dgm:pt>
    <dgm:pt modelId="{A2A1BF3C-B8DD-4FE6-8264-0347B66CDB7B}" type="pres">
      <dgm:prSet presAssocID="{AB2AD59A-735A-4204-9CF2-480FF0F3A8CB}" presName="tx1" presStyleLbl="revTx" presStyleIdx="2" presStyleCnt="5"/>
      <dgm:spPr/>
      <dgm:t>
        <a:bodyPr/>
        <a:lstStyle/>
        <a:p>
          <a:endParaRPr lang="ru-RU"/>
        </a:p>
      </dgm:t>
    </dgm:pt>
    <dgm:pt modelId="{E928CEA8-3113-4D60-B9F1-1DDFE2C2907D}" type="pres">
      <dgm:prSet presAssocID="{AB2AD59A-735A-4204-9CF2-480FF0F3A8CB}" presName="vert1" presStyleCnt="0"/>
      <dgm:spPr/>
    </dgm:pt>
    <dgm:pt modelId="{177185BD-65EC-40DA-9FA1-916AFBDBAFEC}" type="pres">
      <dgm:prSet presAssocID="{9CB31801-83BB-4DF5-BD19-335F7EEC61F2}" presName="thickLine" presStyleLbl="alignNode1" presStyleIdx="3" presStyleCnt="5"/>
      <dgm:spPr/>
    </dgm:pt>
    <dgm:pt modelId="{69145B4E-17F3-49DA-A801-B9B13BA45F70}" type="pres">
      <dgm:prSet presAssocID="{9CB31801-83BB-4DF5-BD19-335F7EEC61F2}" presName="horz1" presStyleCnt="0"/>
      <dgm:spPr/>
    </dgm:pt>
    <dgm:pt modelId="{87196523-1B24-48EB-9FC2-D2927691A522}" type="pres">
      <dgm:prSet presAssocID="{9CB31801-83BB-4DF5-BD19-335F7EEC61F2}" presName="tx1" presStyleLbl="revTx" presStyleIdx="3" presStyleCnt="5"/>
      <dgm:spPr/>
      <dgm:t>
        <a:bodyPr/>
        <a:lstStyle/>
        <a:p>
          <a:endParaRPr lang="ru-RU"/>
        </a:p>
      </dgm:t>
    </dgm:pt>
    <dgm:pt modelId="{6E3F8B65-F86B-4D64-942A-E4AAE74E9775}" type="pres">
      <dgm:prSet presAssocID="{9CB31801-83BB-4DF5-BD19-335F7EEC61F2}" presName="vert1" presStyleCnt="0"/>
      <dgm:spPr/>
    </dgm:pt>
    <dgm:pt modelId="{D937D359-41AC-498B-833A-A47A829401B7}" type="pres">
      <dgm:prSet presAssocID="{295494F8-01E4-4822-B910-D20365E55260}" presName="thickLine" presStyleLbl="alignNode1" presStyleIdx="4" presStyleCnt="5"/>
      <dgm:spPr/>
    </dgm:pt>
    <dgm:pt modelId="{90E1A5FE-BD26-4C4E-9A38-0147C7C7963F}" type="pres">
      <dgm:prSet presAssocID="{295494F8-01E4-4822-B910-D20365E55260}" presName="horz1" presStyleCnt="0"/>
      <dgm:spPr/>
    </dgm:pt>
    <dgm:pt modelId="{E5F59349-EE54-4F4F-9BA6-4121FD5338DA}" type="pres">
      <dgm:prSet presAssocID="{295494F8-01E4-4822-B910-D20365E55260}" presName="tx1" presStyleLbl="revTx" presStyleIdx="4" presStyleCnt="5"/>
      <dgm:spPr/>
      <dgm:t>
        <a:bodyPr/>
        <a:lstStyle/>
        <a:p>
          <a:endParaRPr lang="ru-RU"/>
        </a:p>
      </dgm:t>
    </dgm:pt>
    <dgm:pt modelId="{43F1A294-36E6-4C67-BAFA-8B38D936DD6C}" type="pres">
      <dgm:prSet presAssocID="{295494F8-01E4-4822-B910-D20365E55260}" presName="vert1" presStyleCnt="0"/>
      <dgm:spPr/>
    </dgm:pt>
  </dgm:ptLst>
  <dgm:cxnLst>
    <dgm:cxn modelId="{A5B7DE08-B6A3-4D44-A412-F35684D92715}" srcId="{8E410D80-463E-4F1D-8EB6-60E314C993ED}" destId="{9CB31801-83BB-4DF5-BD19-335F7EEC61F2}" srcOrd="3" destOrd="0" parTransId="{B10641FF-F7DE-491D-98A6-C5347856CF8C}" sibTransId="{4BD1FF8A-8847-4485-B8F3-1A5B509C06B1}"/>
    <dgm:cxn modelId="{086918DA-8A4F-42EF-AE4C-B46F25B75ABA}" srcId="{8E410D80-463E-4F1D-8EB6-60E314C993ED}" destId="{295494F8-01E4-4822-B910-D20365E55260}" srcOrd="4" destOrd="0" parTransId="{E6BDEFD5-4508-44C4-9307-D2DC47D208C1}" sibTransId="{2018DF68-A74A-4166-9456-8EE57B80AB3D}"/>
    <dgm:cxn modelId="{FE801D35-6ECB-44D8-AADB-6500D2A98F54}" srcId="{8E410D80-463E-4F1D-8EB6-60E314C993ED}" destId="{C17B966D-B768-42A9-AFD7-272DB7BB196D}" srcOrd="1" destOrd="0" parTransId="{08752A71-149E-4EF3-A1DD-61BD0F8A22DA}" sibTransId="{4EEB1A20-1A29-4D3F-8C2F-1EC3CF55DD2E}"/>
    <dgm:cxn modelId="{08BD7553-5CA6-4971-A3E6-63CA6EBCF198}" type="presOf" srcId="{8E410D80-463E-4F1D-8EB6-60E314C993ED}" destId="{69006084-13D5-48CF-B16D-858D8D27A0AD}" srcOrd="0" destOrd="0" presId="urn:microsoft.com/office/officeart/2008/layout/LinedList"/>
    <dgm:cxn modelId="{02B1CDAD-97BD-4B5D-994C-F8E00A0CBCD3}" type="presOf" srcId="{AB2AD59A-735A-4204-9CF2-480FF0F3A8CB}" destId="{A2A1BF3C-B8DD-4FE6-8264-0347B66CDB7B}" srcOrd="0" destOrd="0" presId="urn:microsoft.com/office/officeart/2008/layout/LinedList"/>
    <dgm:cxn modelId="{A829975C-D1E7-4E93-B156-2635F80F230E}" srcId="{8E410D80-463E-4F1D-8EB6-60E314C993ED}" destId="{AB2AD59A-735A-4204-9CF2-480FF0F3A8CB}" srcOrd="2" destOrd="0" parTransId="{A2D2C486-A476-4DCD-A80F-CAA2B8D676F8}" sibTransId="{7945FFAD-9CFA-408E-A9E8-6A83F3C19370}"/>
    <dgm:cxn modelId="{01CC1554-5167-4181-B421-BBF8C0FD877E}" type="presOf" srcId="{9CB31801-83BB-4DF5-BD19-335F7EEC61F2}" destId="{87196523-1B24-48EB-9FC2-D2927691A522}" srcOrd="0" destOrd="0" presId="urn:microsoft.com/office/officeart/2008/layout/LinedList"/>
    <dgm:cxn modelId="{B4EC716E-6353-4F89-964C-5A3D8E07CE0D}" type="presOf" srcId="{C17B966D-B768-42A9-AFD7-272DB7BB196D}" destId="{6A905017-6599-4FD0-A262-1F113E1E9D42}" srcOrd="0" destOrd="0" presId="urn:microsoft.com/office/officeart/2008/layout/LinedList"/>
    <dgm:cxn modelId="{03F2CE3D-9B6C-4666-A27B-7BF3B2D6617A}" type="presOf" srcId="{295494F8-01E4-4822-B910-D20365E55260}" destId="{E5F59349-EE54-4F4F-9BA6-4121FD5338DA}" srcOrd="0" destOrd="0" presId="urn:microsoft.com/office/officeart/2008/layout/LinedList"/>
    <dgm:cxn modelId="{C1B59DB4-332C-4AD7-8DA5-2596C493F587}" srcId="{8E410D80-463E-4F1D-8EB6-60E314C993ED}" destId="{5653E522-2161-49B1-8522-5FDFCA43D9F7}" srcOrd="0" destOrd="0" parTransId="{86DB2533-6317-4B10-A490-563E770799D9}" sibTransId="{03EB9CC0-FCFF-4828-9534-BDD5C599EE5A}"/>
    <dgm:cxn modelId="{749E31AC-7371-4EB1-8224-3342E03603A7}" type="presOf" srcId="{5653E522-2161-49B1-8522-5FDFCA43D9F7}" destId="{3D13AB58-8821-446E-ADA9-80557A7398C9}" srcOrd="0" destOrd="0" presId="urn:microsoft.com/office/officeart/2008/layout/LinedList"/>
    <dgm:cxn modelId="{7F648DE7-6518-4F38-94E6-915125EDD083}" type="presParOf" srcId="{69006084-13D5-48CF-B16D-858D8D27A0AD}" destId="{0DC6ABA7-28AF-4DF6-B9C5-8148B22FDBFA}" srcOrd="0" destOrd="0" presId="urn:microsoft.com/office/officeart/2008/layout/LinedList"/>
    <dgm:cxn modelId="{87C5902C-1A2E-42A1-BAA4-73FE8B5CD043}" type="presParOf" srcId="{69006084-13D5-48CF-B16D-858D8D27A0AD}" destId="{EF8648F4-090F-43CA-816F-F35885806952}" srcOrd="1" destOrd="0" presId="urn:microsoft.com/office/officeart/2008/layout/LinedList"/>
    <dgm:cxn modelId="{C1713209-1048-4EC3-9529-1FCCEF93F099}" type="presParOf" srcId="{EF8648F4-090F-43CA-816F-F35885806952}" destId="{3D13AB58-8821-446E-ADA9-80557A7398C9}" srcOrd="0" destOrd="0" presId="urn:microsoft.com/office/officeart/2008/layout/LinedList"/>
    <dgm:cxn modelId="{4204C911-7796-432D-96DC-92F0F95115C3}" type="presParOf" srcId="{EF8648F4-090F-43CA-816F-F35885806952}" destId="{D3F553A6-7CEB-4AD9-B935-D64041122C35}" srcOrd="1" destOrd="0" presId="urn:microsoft.com/office/officeart/2008/layout/LinedList"/>
    <dgm:cxn modelId="{072DA6CA-2F53-401D-AD6B-6D54C5062F99}" type="presParOf" srcId="{69006084-13D5-48CF-B16D-858D8D27A0AD}" destId="{E770D923-CC3B-4706-9DFF-901AD58F95BC}" srcOrd="2" destOrd="0" presId="urn:microsoft.com/office/officeart/2008/layout/LinedList"/>
    <dgm:cxn modelId="{BF0E5420-B1CC-487A-97AB-DC20248CC07B}" type="presParOf" srcId="{69006084-13D5-48CF-B16D-858D8D27A0AD}" destId="{7ED843EF-EE8F-4AE1-9479-EF010BA145E8}" srcOrd="3" destOrd="0" presId="urn:microsoft.com/office/officeart/2008/layout/LinedList"/>
    <dgm:cxn modelId="{0390BCB3-4D50-4A87-B388-9E5BC727EBBE}" type="presParOf" srcId="{7ED843EF-EE8F-4AE1-9479-EF010BA145E8}" destId="{6A905017-6599-4FD0-A262-1F113E1E9D42}" srcOrd="0" destOrd="0" presId="urn:microsoft.com/office/officeart/2008/layout/LinedList"/>
    <dgm:cxn modelId="{EB28CE9D-1821-421C-9C1B-7E848DE794FE}" type="presParOf" srcId="{7ED843EF-EE8F-4AE1-9479-EF010BA145E8}" destId="{3F4C39BA-5EC2-4073-A093-1315367985BB}" srcOrd="1" destOrd="0" presId="urn:microsoft.com/office/officeart/2008/layout/LinedList"/>
    <dgm:cxn modelId="{D374611C-8899-4233-A535-201F8E6FE9D0}" type="presParOf" srcId="{69006084-13D5-48CF-B16D-858D8D27A0AD}" destId="{1F120A89-0938-4A86-A421-F79124C77420}" srcOrd="4" destOrd="0" presId="urn:microsoft.com/office/officeart/2008/layout/LinedList"/>
    <dgm:cxn modelId="{4A11099B-081E-49CB-8176-C38801175AB3}" type="presParOf" srcId="{69006084-13D5-48CF-B16D-858D8D27A0AD}" destId="{F24BB971-9257-4069-B58C-6AFF864DD287}" srcOrd="5" destOrd="0" presId="urn:microsoft.com/office/officeart/2008/layout/LinedList"/>
    <dgm:cxn modelId="{FF0BC55E-EA22-4ABD-99ED-D04DB7037667}" type="presParOf" srcId="{F24BB971-9257-4069-B58C-6AFF864DD287}" destId="{A2A1BF3C-B8DD-4FE6-8264-0347B66CDB7B}" srcOrd="0" destOrd="0" presId="urn:microsoft.com/office/officeart/2008/layout/LinedList"/>
    <dgm:cxn modelId="{C337CB87-59FC-4525-9199-CE1FBA31D61F}" type="presParOf" srcId="{F24BB971-9257-4069-B58C-6AFF864DD287}" destId="{E928CEA8-3113-4D60-B9F1-1DDFE2C2907D}" srcOrd="1" destOrd="0" presId="urn:microsoft.com/office/officeart/2008/layout/LinedList"/>
    <dgm:cxn modelId="{AAA55057-767D-47AF-9B1E-94CAF446B65D}" type="presParOf" srcId="{69006084-13D5-48CF-B16D-858D8D27A0AD}" destId="{177185BD-65EC-40DA-9FA1-916AFBDBAFEC}" srcOrd="6" destOrd="0" presId="urn:microsoft.com/office/officeart/2008/layout/LinedList"/>
    <dgm:cxn modelId="{13FAB8F7-2518-45CE-AFE7-8EA38E2DD9FC}" type="presParOf" srcId="{69006084-13D5-48CF-B16D-858D8D27A0AD}" destId="{69145B4E-17F3-49DA-A801-B9B13BA45F70}" srcOrd="7" destOrd="0" presId="urn:microsoft.com/office/officeart/2008/layout/LinedList"/>
    <dgm:cxn modelId="{B1833556-05DB-41E9-BEFB-E6E6E6E8719A}" type="presParOf" srcId="{69145B4E-17F3-49DA-A801-B9B13BA45F70}" destId="{87196523-1B24-48EB-9FC2-D2927691A522}" srcOrd="0" destOrd="0" presId="urn:microsoft.com/office/officeart/2008/layout/LinedList"/>
    <dgm:cxn modelId="{4FA5CB84-BDD7-462E-B46A-657EB9A0D0D6}" type="presParOf" srcId="{69145B4E-17F3-49DA-A801-B9B13BA45F70}" destId="{6E3F8B65-F86B-4D64-942A-E4AAE74E9775}" srcOrd="1" destOrd="0" presId="urn:microsoft.com/office/officeart/2008/layout/LinedList"/>
    <dgm:cxn modelId="{77C19C74-D222-4752-80D8-D106B309808B}" type="presParOf" srcId="{69006084-13D5-48CF-B16D-858D8D27A0AD}" destId="{D937D359-41AC-498B-833A-A47A829401B7}" srcOrd="8" destOrd="0" presId="urn:microsoft.com/office/officeart/2008/layout/LinedList"/>
    <dgm:cxn modelId="{A5B2FE06-FD47-4D88-B8D1-710B1CE7D051}" type="presParOf" srcId="{69006084-13D5-48CF-B16D-858D8D27A0AD}" destId="{90E1A5FE-BD26-4C4E-9A38-0147C7C7963F}" srcOrd="9" destOrd="0" presId="urn:microsoft.com/office/officeart/2008/layout/LinedList"/>
    <dgm:cxn modelId="{6D5D374A-F2CB-46D1-AC60-89D9C911982F}" type="presParOf" srcId="{90E1A5FE-BD26-4C4E-9A38-0147C7C7963F}" destId="{E5F59349-EE54-4F4F-9BA6-4121FD5338DA}" srcOrd="0" destOrd="0" presId="urn:microsoft.com/office/officeart/2008/layout/LinedList"/>
    <dgm:cxn modelId="{E3604DBB-D211-4B2B-A519-19F6FC5E7340}" type="presParOf" srcId="{90E1A5FE-BD26-4C4E-9A38-0147C7C7963F}" destId="{43F1A294-36E6-4C67-BAFA-8B38D936DD6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3D11077-6BA0-4B91-B658-255190751C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96E4C4-D3E8-48E6-967B-457993C21B00}">
      <dgm:prSet custT="1"/>
      <dgm:spPr/>
      <dgm:t>
        <a:bodyPr/>
        <a:lstStyle/>
        <a:p>
          <a:pPr rtl="0"/>
          <a:r>
            <a:rPr lang="ru-RU" sz="1200" b="1" smtClean="0"/>
            <a:t>В прошлом учебном году  во всероссийской олимпиаде школьников на муниципальном и региональном этапах приняли участие почти 7,5 тысяч учащихся.</a:t>
          </a:r>
          <a:endParaRPr lang="ru-RU" sz="1200"/>
        </a:p>
      </dgm:t>
    </dgm:pt>
    <dgm:pt modelId="{DDCA0B80-72F8-4664-8DA5-B9E758D04994}" type="parTrans" cxnId="{ED8B042B-FAB8-4C51-9E18-6403C5A97549}">
      <dgm:prSet/>
      <dgm:spPr/>
      <dgm:t>
        <a:bodyPr/>
        <a:lstStyle/>
        <a:p>
          <a:endParaRPr lang="ru-RU" sz="1200"/>
        </a:p>
      </dgm:t>
    </dgm:pt>
    <dgm:pt modelId="{29ACA37D-7B22-4BE7-BA7B-6AE4A7ED9660}" type="sibTrans" cxnId="{ED8B042B-FAB8-4C51-9E18-6403C5A97549}">
      <dgm:prSet/>
      <dgm:spPr/>
      <dgm:t>
        <a:bodyPr/>
        <a:lstStyle/>
        <a:p>
          <a:endParaRPr lang="ru-RU" sz="1200"/>
        </a:p>
      </dgm:t>
    </dgm:pt>
    <dgm:pt modelId="{2EFA6463-7453-4A71-8301-529849B72985}">
      <dgm:prSet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200" b="1" smtClean="0"/>
            <a:t>Двенадцать камчатских школьников, набравших необходимое количество баллов, стали участниками заключительного этапа всероссийской олимпиады по девяти предметам. Призерами заключительного этапа всероссийской олимпиады школьников в 2012/2013 учебном году стали 4 камчатских школьника по английскому языку, физике, литературе и ОБЖ.</a:t>
          </a:r>
          <a:endParaRPr lang="ru-RU" sz="1200"/>
        </a:p>
      </dgm:t>
    </dgm:pt>
    <dgm:pt modelId="{A0DFA232-B340-4D3B-ACA6-FA159A1F11AE}" type="parTrans" cxnId="{37B51318-7564-46B0-8128-E68A6F616CD6}">
      <dgm:prSet/>
      <dgm:spPr/>
      <dgm:t>
        <a:bodyPr/>
        <a:lstStyle/>
        <a:p>
          <a:endParaRPr lang="ru-RU" sz="1200"/>
        </a:p>
      </dgm:t>
    </dgm:pt>
    <dgm:pt modelId="{51759228-0775-44FE-A7E1-F532FCE5E21A}" type="sibTrans" cxnId="{37B51318-7564-46B0-8128-E68A6F616CD6}">
      <dgm:prSet/>
      <dgm:spPr/>
      <dgm:t>
        <a:bodyPr/>
        <a:lstStyle/>
        <a:p>
          <a:endParaRPr lang="ru-RU" sz="1200"/>
        </a:p>
      </dgm:t>
    </dgm:pt>
    <dgm:pt modelId="{4607DB90-9143-4D6E-9A55-98B5D9362363}">
      <dgm:prSet custT="1"/>
      <dgm:spPr/>
      <dgm:t>
        <a:bodyPr/>
        <a:lstStyle/>
        <a:p>
          <a:pPr rtl="0"/>
          <a:r>
            <a:rPr lang="ru-RU" sz="1200" b="1" smtClean="0"/>
            <a:t>Проведена малая краевая олимпиада, в которой в 2013 году приняли участие более 1200 школьников 7-8 классов.</a:t>
          </a:r>
          <a:endParaRPr lang="ru-RU" sz="1200"/>
        </a:p>
      </dgm:t>
    </dgm:pt>
    <dgm:pt modelId="{6852F45D-52DE-47D4-BA1C-1AC76D4B6C01}" type="parTrans" cxnId="{A6695705-B533-4417-BFB2-45E0D4635637}">
      <dgm:prSet/>
      <dgm:spPr/>
      <dgm:t>
        <a:bodyPr/>
        <a:lstStyle/>
        <a:p>
          <a:endParaRPr lang="ru-RU" sz="1200"/>
        </a:p>
      </dgm:t>
    </dgm:pt>
    <dgm:pt modelId="{C977CE73-0FFA-47B9-B17E-28791F2B7D2A}" type="sibTrans" cxnId="{A6695705-B533-4417-BFB2-45E0D4635637}">
      <dgm:prSet/>
      <dgm:spPr/>
      <dgm:t>
        <a:bodyPr/>
        <a:lstStyle/>
        <a:p>
          <a:endParaRPr lang="ru-RU" sz="1200"/>
        </a:p>
      </dgm:t>
    </dgm:pt>
    <dgm:pt modelId="{683DA3C3-F86A-4BD1-9088-C4D64D26C85B}">
      <dgm:prSet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200" b="1" smtClean="0"/>
            <a:t>В 2013 году в Камчатском крае  впервые прошел краевой конкурс «Ученик года Камчатки», в котором приняли 11 школьников из девяти муниципальных районов Камчатского края. </a:t>
          </a:r>
          <a:endParaRPr lang="ru-RU" sz="1200"/>
        </a:p>
      </dgm:t>
    </dgm:pt>
    <dgm:pt modelId="{C31CE34C-7242-474D-A5DC-51AEC56A5934}" type="parTrans" cxnId="{9B2105EC-8E79-4884-A2B9-8F879ED8580A}">
      <dgm:prSet/>
      <dgm:spPr/>
      <dgm:t>
        <a:bodyPr/>
        <a:lstStyle/>
        <a:p>
          <a:endParaRPr lang="ru-RU" sz="1200"/>
        </a:p>
      </dgm:t>
    </dgm:pt>
    <dgm:pt modelId="{3CEEFCE1-A97E-4910-A1C9-5750B803429D}" type="sibTrans" cxnId="{9B2105EC-8E79-4884-A2B9-8F879ED8580A}">
      <dgm:prSet/>
      <dgm:spPr/>
      <dgm:t>
        <a:bodyPr/>
        <a:lstStyle/>
        <a:p>
          <a:endParaRPr lang="ru-RU" sz="1200"/>
        </a:p>
      </dgm:t>
    </dgm:pt>
    <dgm:pt modelId="{F4885268-E0F2-4E0F-AC61-C70C202A430A}">
      <dgm:prSet custT="1"/>
      <dgm:spPr/>
      <dgm:t>
        <a:bodyPr/>
        <a:lstStyle/>
        <a:p>
          <a:pPr rtl="0"/>
          <a:r>
            <a:rPr lang="ru-RU" sz="1200" b="1" smtClean="0"/>
            <a:t>В 2013 году прошли обучение по проблеме «Технологии работы с одаренными учащимися в общеобразовательной школе» 414 педагогических работников. </a:t>
          </a:r>
          <a:endParaRPr lang="ru-RU" sz="1200"/>
        </a:p>
      </dgm:t>
    </dgm:pt>
    <dgm:pt modelId="{6D5EEB91-A0EB-4157-B890-504886482DF3}" type="parTrans" cxnId="{4EEA98B4-C96A-422E-8647-BEB77E60FC9F}">
      <dgm:prSet/>
      <dgm:spPr/>
      <dgm:t>
        <a:bodyPr/>
        <a:lstStyle/>
        <a:p>
          <a:endParaRPr lang="ru-RU" sz="1200"/>
        </a:p>
      </dgm:t>
    </dgm:pt>
    <dgm:pt modelId="{C6F211C5-7293-4A37-83E6-F8E108FFBEFC}" type="sibTrans" cxnId="{4EEA98B4-C96A-422E-8647-BEB77E60FC9F}">
      <dgm:prSet/>
      <dgm:spPr/>
      <dgm:t>
        <a:bodyPr/>
        <a:lstStyle/>
        <a:p>
          <a:endParaRPr lang="ru-RU" sz="1200"/>
        </a:p>
      </dgm:t>
    </dgm:pt>
    <dgm:pt modelId="{99395666-FAAE-4BDD-B0D5-494E78B211F9}">
      <dgm:prSet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1200" b="1" dirty="0" smtClean="0"/>
            <a:t>В 2013 году 15 победителям Всероссийских и краевых мероприятий из числа камчатской молодежи присуждены премии в рамках приоритетного национального проекта «Образование». </a:t>
          </a:r>
          <a:endParaRPr lang="ru-RU" sz="1200" dirty="0"/>
        </a:p>
      </dgm:t>
    </dgm:pt>
    <dgm:pt modelId="{664C0FD2-A38E-434A-8A44-9D7514949F77}" type="parTrans" cxnId="{B1128C1E-3AFF-4B30-9D4D-F670D92F380D}">
      <dgm:prSet/>
      <dgm:spPr/>
      <dgm:t>
        <a:bodyPr/>
        <a:lstStyle/>
        <a:p>
          <a:endParaRPr lang="ru-RU" sz="1200"/>
        </a:p>
      </dgm:t>
    </dgm:pt>
    <dgm:pt modelId="{412788A0-389C-47F4-A31D-15800AFB8BFF}" type="sibTrans" cxnId="{B1128C1E-3AFF-4B30-9D4D-F670D92F380D}">
      <dgm:prSet/>
      <dgm:spPr/>
      <dgm:t>
        <a:bodyPr/>
        <a:lstStyle/>
        <a:p>
          <a:endParaRPr lang="ru-RU" sz="1200"/>
        </a:p>
      </dgm:t>
    </dgm:pt>
    <dgm:pt modelId="{FFD1A500-8088-40BE-B0BF-ED423145BAD3}">
      <dgm:prSet custT="1"/>
      <dgm:spPr/>
      <dgm:t>
        <a:bodyPr/>
        <a:lstStyle/>
        <a:p>
          <a:pPr rtl="0"/>
          <a:r>
            <a:rPr lang="ru-RU" sz="1200" b="1" smtClean="0"/>
            <a:t>В 2013 году плановый показатель доли детей, охваченных образовательными программами дополнительного образования детей, в общей численности детей и молодежи 5 – 18 лет был достигнут и составил 53,6 %. </a:t>
          </a:r>
          <a:endParaRPr lang="ru-RU" sz="1200"/>
        </a:p>
      </dgm:t>
    </dgm:pt>
    <dgm:pt modelId="{FDF3957A-6545-41C3-A794-E7077252629A}" type="parTrans" cxnId="{9DD6EC99-2BA5-4923-861C-3E42FB31CD71}">
      <dgm:prSet/>
      <dgm:spPr/>
      <dgm:t>
        <a:bodyPr/>
        <a:lstStyle/>
        <a:p>
          <a:endParaRPr lang="ru-RU" sz="1200"/>
        </a:p>
      </dgm:t>
    </dgm:pt>
    <dgm:pt modelId="{3A1C8171-7141-4B24-AD2A-1A680BA260EE}" type="sibTrans" cxnId="{9DD6EC99-2BA5-4923-861C-3E42FB31CD71}">
      <dgm:prSet/>
      <dgm:spPr/>
      <dgm:t>
        <a:bodyPr/>
        <a:lstStyle/>
        <a:p>
          <a:endParaRPr lang="ru-RU" sz="1200"/>
        </a:p>
      </dgm:t>
    </dgm:pt>
    <dgm:pt modelId="{E90FD724-8469-4431-9775-B2448A12E69B}" type="pres">
      <dgm:prSet presAssocID="{B3D11077-6BA0-4B91-B658-255190751C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A152D3-4C0A-4789-BC99-C7DE0D0247BE}" type="pres">
      <dgm:prSet presAssocID="{2D96E4C4-D3E8-48E6-967B-457993C21B00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99B2D1-1598-4821-937C-C9CC62F8F24E}" type="pres">
      <dgm:prSet presAssocID="{29ACA37D-7B22-4BE7-BA7B-6AE4A7ED9660}" presName="spacer" presStyleCnt="0"/>
      <dgm:spPr/>
    </dgm:pt>
    <dgm:pt modelId="{A73EC8FC-91AD-4F41-B9BF-C9281E72BF0D}" type="pres">
      <dgm:prSet presAssocID="{2EFA6463-7453-4A71-8301-529849B72985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318A3D-7C91-45EB-B4DA-DEDD38F73BCE}" type="pres">
      <dgm:prSet presAssocID="{51759228-0775-44FE-A7E1-F532FCE5E21A}" presName="spacer" presStyleCnt="0"/>
      <dgm:spPr/>
    </dgm:pt>
    <dgm:pt modelId="{A5949EF5-BD05-470E-B801-9E1A1A84D651}" type="pres">
      <dgm:prSet presAssocID="{4607DB90-9143-4D6E-9A55-98B5D9362363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068817-6206-4A87-83E8-0D817B38250E}" type="pres">
      <dgm:prSet presAssocID="{C977CE73-0FFA-47B9-B17E-28791F2B7D2A}" presName="spacer" presStyleCnt="0"/>
      <dgm:spPr/>
    </dgm:pt>
    <dgm:pt modelId="{50695123-6F94-4CD1-AB21-F54A29752879}" type="pres">
      <dgm:prSet presAssocID="{683DA3C3-F86A-4BD1-9088-C4D64D26C85B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D7C79B-3F52-478F-ADA0-4876B0DBD0DC}" type="pres">
      <dgm:prSet presAssocID="{3CEEFCE1-A97E-4910-A1C9-5750B803429D}" presName="spacer" presStyleCnt="0"/>
      <dgm:spPr/>
    </dgm:pt>
    <dgm:pt modelId="{5EC71CB8-42E1-4D64-AC35-C6801DF15D0F}" type="pres">
      <dgm:prSet presAssocID="{F4885268-E0F2-4E0F-AC61-C70C202A430A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AE7BEC-45C7-4F41-AE3E-C78E3F0E90F6}" type="pres">
      <dgm:prSet presAssocID="{C6F211C5-7293-4A37-83E6-F8E108FFBEFC}" presName="spacer" presStyleCnt="0"/>
      <dgm:spPr/>
    </dgm:pt>
    <dgm:pt modelId="{4CFD15D1-201B-42D2-B0DE-CF431A5A7E9E}" type="pres">
      <dgm:prSet presAssocID="{99395666-FAAE-4BDD-B0D5-494E78B211F9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2C8914-E79B-47DE-9244-D148EF6B9309}" type="pres">
      <dgm:prSet presAssocID="{412788A0-389C-47F4-A31D-15800AFB8BFF}" presName="spacer" presStyleCnt="0"/>
      <dgm:spPr/>
    </dgm:pt>
    <dgm:pt modelId="{00A164CE-BE88-4A60-B339-B3F7BF94699F}" type="pres">
      <dgm:prSet presAssocID="{FFD1A500-8088-40BE-B0BF-ED423145BAD3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6B64A2F-1339-49A6-9FA1-BD440C205D5B}" type="presOf" srcId="{FFD1A500-8088-40BE-B0BF-ED423145BAD3}" destId="{00A164CE-BE88-4A60-B339-B3F7BF94699F}" srcOrd="0" destOrd="0" presId="urn:microsoft.com/office/officeart/2005/8/layout/vList2"/>
    <dgm:cxn modelId="{ED8B042B-FAB8-4C51-9E18-6403C5A97549}" srcId="{B3D11077-6BA0-4B91-B658-255190751C35}" destId="{2D96E4C4-D3E8-48E6-967B-457993C21B00}" srcOrd="0" destOrd="0" parTransId="{DDCA0B80-72F8-4664-8DA5-B9E758D04994}" sibTransId="{29ACA37D-7B22-4BE7-BA7B-6AE4A7ED9660}"/>
    <dgm:cxn modelId="{087CF51C-CDDB-4E1D-9897-CF8B02A456EB}" type="presOf" srcId="{B3D11077-6BA0-4B91-B658-255190751C35}" destId="{E90FD724-8469-4431-9775-B2448A12E69B}" srcOrd="0" destOrd="0" presId="urn:microsoft.com/office/officeart/2005/8/layout/vList2"/>
    <dgm:cxn modelId="{A6695705-B533-4417-BFB2-45E0D4635637}" srcId="{B3D11077-6BA0-4B91-B658-255190751C35}" destId="{4607DB90-9143-4D6E-9A55-98B5D9362363}" srcOrd="2" destOrd="0" parTransId="{6852F45D-52DE-47D4-BA1C-1AC76D4B6C01}" sibTransId="{C977CE73-0FFA-47B9-B17E-28791F2B7D2A}"/>
    <dgm:cxn modelId="{F175D15D-544B-47C7-836C-FF2CB6A16EC8}" type="presOf" srcId="{2D96E4C4-D3E8-48E6-967B-457993C21B00}" destId="{BBA152D3-4C0A-4789-BC99-C7DE0D0247BE}" srcOrd="0" destOrd="0" presId="urn:microsoft.com/office/officeart/2005/8/layout/vList2"/>
    <dgm:cxn modelId="{9DD6EC99-2BA5-4923-861C-3E42FB31CD71}" srcId="{B3D11077-6BA0-4B91-B658-255190751C35}" destId="{FFD1A500-8088-40BE-B0BF-ED423145BAD3}" srcOrd="6" destOrd="0" parTransId="{FDF3957A-6545-41C3-A794-E7077252629A}" sibTransId="{3A1C8171-7141-4B24-AD2A-1A680BA260EE}"/>
    <dgm:cxn modelId="{E3ADB450-820D-4139-97D8-5307689A19A0}" type="presOf" srcId="{F4885268-E0F2-4E0F-AC61-C70C202A430A}" destId="{5EC71CB8-42E1-4D64-AC35-C6801DF15D0F}" srcOrd="0" destOrd="0" presId="urn:microsoft.com/office/officeart/2005/8/layout/vList2"/>
    <dgm:cxn modelId="{328513DB-BF6A-46AB-8F4D-4145210A89A4}" type="presOf" srcId="{4607DB90-9143-4D6E-9A55-98B5D9362363}" destId="{A5949EF5-BD05-470E-B801-9E1A1A84D651}" srcOrd="0" destOrd="0" presId="urn:microsoft.com/office/officeart/2005/8/layout/vList2"/>
    <dgm:cxn modelId="{B1128C1E-3AFF-4B30-9D4D-F670D92F380D}" srcId="{B3D11077-6BA0-4B91-B658-255190751C35}" destId="{99395666-FAAE-4BDD-B0D5-494E78B211F9}" srcOrd="5" destOrd="0" parTransId="{664C0FD2-A38E-434A-8A44-9D7514949F77}" sibTransId="{412788A0-389C-47F4-A31D-15800AFB8BFF}"/>
    <dgm:cxn modelId="{94AD5D61-0FB2-4BA3-A93E-39895FFFA14C}" type="presOf" srcId="{99395666-FAAE-4BDD-B0D5-494E78B211F9}" destId="{4CFD15D1-201B-42D2-B0DE-CF431A5A7E9E}" srcOrd="0" destOrd="0" presId="urn:microsoft.com/office/officeart/2005/8/layout/vList2"/>
    <dgm:cxn modelId="{37B51318-7564-46B0-8128-E68A6F616CD6}" srcId="{B3D11077-6BA0-4B91-B658-255190751C35}" destId="{2EFA6463-7453-4A71-8301-529849B72985}" srcOrd="1" destOrd="0" parTransId="{A0DFA232-B340-4D3B-ACA6-FA159A1F11AE}" sibTransId="{51759228-0775-44FE-A7E1-F532FCE5E21A}"/>
    <dgm:cxn modelId="{4EEA98B4-C96A-422E-8647-BEB77E60FC9F}" srcId="{B3D11077-6BA0-4B91-B658-255190751C35}" destId="{F4885268-E0F2-4E0F-AC61-C70C202A430A}" srcOrd="4" destOrd="0" parTransId="{6D5EEB91-A0EB-4157-B890-504886482DF3}" sibTransId="{C6F211C5-7293-4A37-83E6-F8E108FFBEFC}"/>
    <dgm:cxn modelId="{9B2105EC-8E79-4884-A2B9-8F879ED8580A}" srcId="{B3D11077-6BA0-4B91-B658-255190751C35}" destId="{683DA3C3-F86A-4BD1-9088-C4D64D26C85B}" srcOrd="3" destOrd="0" parTransId="{C31CE34C-7242-474D-A5DC-51AEC56A5934}" sibTransId="{3CEEFCE1-A97E-4910-A1C9-5750B803429D}"/>
    <dgm:cxn modelId="{264C7C80-0212-4D3E-A96B-BD4B68967A00}" type="presOf" srcId="{2EFA6463-7453-4A71-8301-529849B72985}" destId="{A73EC8FC-91AD-4F41-B9BF-C9281E72BF0D}" srcOrd="0" destOrd="0" presId="urn:microsoft.com/office/officeart/2005/8/layout/vList2"/>
    <dgm:cxn modelId="{72405CC8-5B10-4FF0-AAFF-04A96B3AA8F8}" type="presOf" srcId="{683DA3C3-F86A-4BD1-9088-C4D64D26C85B}" destId="{50695123-6F94-4CD1-AB21-F54A29752879}" srcOrd="0" destOrd="0" presId="urn:microsoft.com/office/officeart/2005/8/layout/vList2"/>
    <dgm:cxn modelId="{B77E470B-0653-4358-B8A1-D4B35380952D}" type="presParOf" srcId="{E90FD724-8469-4431-9775-B2448A12E69B}" destId="{BBA152D3-4C0A-4789-BC99-C7DE0D0247BE}" srcOrd="0" destOrd="0" presId="urn:microsoft.com/office/officeart/2005/8/layout/vList2"/>
    <dgm:cxn modelId="{46E4206B-55AD-4CFE-9FE8-16D762FE8867}" type="presParOf" srcId="{E90FD724-8469-4431-9775-B2448A12E69B}" destId="{B999B2D1-1598-4821-937C-C9CC62F8F24E}" srcOrd="1" destOrd="0" presId="urn:microsoft.com/office/officeart/2005/8/layout/vList2"/>
    <dgm:cxn modelId="{576F54DE-D56D-4277-912A-E45A0B76D32E}" type="presParOf" srcId="{E90FD724-8469-4431-9775-B2448A12E69B}" destId="{A73EC8FC-91AD-4F41-B9BF-C9281E72BF0D}" srcOrd="2" destOrd="0" presId="urn:microsoft.com/office/officeart/2005/8/layout/vList2"/>
    <dgm:cxn modelId="{287A5596-1D2B-444F-BFF9-690F803270A6}" type="presParOf" srcId="{E90FD724-8469-4431-9775-B2448A12E69B}" destId="{C8318A3D-7C91-45EB-B4DA-DEDD38F73BCE}" srcOrd="3" destOrd="0" presId="urn:microsoft.com/office/officeart/2005/8/layout/vList2"/>
    <dgm:cxn modelId="{B9DD7BFC-A9D3-4334-B7D6-CA8F5CC7FBB4}" type="presParOf" srcId="{E90FD724-8469-4431-9775-B2448A12E69B}" destId="{A5949EF5-BD05-470E-B801-9E1A1A84D651}" srcOrd="4" destOrd="0" presId="urn:microsoft.com/office/officeart/2005/8/layout/vList2"/>
    <dgm:cxn modelId="{27E7F65A-FA5B-4172-A01C-FE24320754B1}" type="presParOf" srcId="{E90FD724-8469-4431-9775-B2448A12E69B}" destId="{E9068817-6206-4A87-83E8-0D817B38250E}" srcOrd="5" destOrd="0" presId="urn:microsoft.com/office/officeart/2005/8/layout/vList2"/>
    <dgm:cxn modelId="{54F60C20-BA25-42A2-B645-17EC24B82F09}" type="presParOf" srcId="{E90FD724-8469-4431-9775-B2448A12E69B}" destId="{50695123-6F94-4CD1-AB21-F54A29752879}" srcOrd="6" destOrd="0" presId="urn:microsoft.com/office/officeart/2005/8/layout/vList2"/>
    <dgm:cxn modelId="{7C63DB8B-058C-4B64-A91B-B285B08EF8E2}" type="presParOf" srcId="{E90FD724-8469-4431-9775-B2448A12E69B}" destId="{5AD7C79B-3F52-478F-ADA0-4876B0DBD0DC}" srcOrd="7" destOrd="0" presId="urn:microsoft.com/office/officeart/2005/8/layout/vList2"/>
    <dgm:cxn modelId="{F8726CC7-1079-47C3-AE88-62D7CA46B75C}" type="presParOf" srcId="{E90FD724-8469-4431-9775-B2448A12E69B}" destId="{5EC71CB8-42E1-4D64-AC35-C6801DF15D0F}" srcOrd="8" destOrd="0" presId="urn:microsoft.com/office/officeart/2005/8/layout/vList2"/>
    <dgm:cxn modelId="{5A1F7ED6-40B8-477B-B51C-ECE5E4D33A06}" type="presParOf" srcId="{E90FD724-8469-4431-9775-B2448A12E69B}" destId="{65AE7BEC-45C7-4F41-AE3E-C78E3F0E90F6}" srcOrd="9" destOrd="0" presId="urn:microsoft.com/office/officeart/2005/8/layout/vList2"/>
    <dgm:cxn modelId="{310774AB-C2A1-47C5-B574-CB38B0885D5E}" type="presParOf" srcId="{E90FD724-8469-4431-9775-B2448A12E69B}" destId="{4CFD15D1-201B-42D2-B0DE-CF431A5A7E9E}" srcOrd="10" destOrd="0" presId="urn:microsoft.com/office/officeart/2005/8/layout/vList2"/>
    <dgm:cxn modelId="{26F8DA21-896B-4825-8E21-0A48D5848D72}" type="presParOf" srcId="{E90FD724-8469-4431-9775-B2448A12E69B}" destId="{502C8914-E79B-47DE-9244-D148EF6B9309}" srcOrd="11" destOrd="0" presId="urn:microsoft.com/office/officeart/2005/8/layout/vList2"/>
    <dgm:cxn modelId="{9358C41F-B409-4516-9110-55B4B50A6309}" type="presParOf" srcId="{E90FD724-8469-4431-9775-B2448A12E69B}" destId="{00A164CE-BE88-4A60-B339-B3F7BF94699F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7E8BECE0-58B3-40C6-A4DB-A6E449464857}" type="doc">
      <dgm:prSet loTypeId="urn:microsoft.com/office/officeart/2005/8/layout/default" loCatId="list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ru-RU"/>
        </a:p>
      </dgm:t>
    </dgm:pt>
    <dgm:pt modelId="{9CB2A351-B0C6-4F87-B20B-2AE8EC43BD74}">
      <dgm:prSet/>
      <dgm:spPr/>
      <dgm:t>
        <a:bodyPr/>
        <a:lstStyle/>
        <a:p>
          <a:pPr rtl="0"/>
          <a:r>
            <a:rPr lang="ru-RU" b="1" smtClean="0"/>
            <a:t>на 36% увеличилось количество учащихся образовательных учреждений участников муниципальных, региональных, всероссийских олимпиад, конкурсов, соревнований;</a:t>
          </a:r>
          <a:endParaRPr lang="ru-RU"/>
        </a:p>
      </dgm:t>
    </dgm:pt>
    <dgm:pt modelId="{CB5E8377-436B-4703-B4A8-22B5F56C3704}" type="parTrans" cxnId="{D9A6071D-09C6-4A03-B87F-F8A280AE505E}">
      <dgm:prSet/>
      <dgm:spPr/>
      <dgm:t>
        <a:bodyPr/>
        <a:lstStyle/>
        <a:p>
          <a:endParaRPr lang="ru-RU"/>
        </a:p>
      </dgm:t>
    </dgm:pt>
    <dgm:pt modelId="{846BE0B0-93AD-4806-BD60-B5D2C0F639A7}" type="sibTrans" cxnId="{D9A6071D-09C6-4A03-B87F-F8A280AE505E}">
      <dgm:prSet/>
      <dgm:spPr/>
      <dgm:t>
        <a:bodyPr/>
        <a:lstStyle/>
        <a:p>
          <a:endParaRPr lang="ru-RU"/>
        </a:p>
      </dgm:t>
    </dgm:pt>
    <dgm:pt modelId="{7CBC5B37-C12B-48D0-913A-9EC90B0E53F1}">
      <dgm:prSet/>
      <dgm:spPr/>
      <dgm:t>
        <a:bodyPr/>
        <a:lstStyle/>
        <a:p>
          <a:pPr rtl="0"/>
          <a:r>
            <a:rPr lang="ru-RU" b="1" smtClean="0"/>
            <a:t>увеличилась численность участников школьного этапа всероссийской олимпиады школьников (в 2013 году число школьников составило 12994 чел., что на 3% больше, чем в 2012 году);</a:t>
          </a:r>
          <a:endParaRPr lang="ru-RU"/>
        </a:p>
      </dgm:t>
    </dgm:pt>
    <dgm:pt modelId="{DD12EE11-F254-495D-85E0-1B047EB43A4B}" type="parTrans" cxnId="{FBB26849-6551-4579-A161-AF32C0019C19}">
      <dgm:prSet/>
      <dgm:spPr/>
      <dgm:t>
        <a:bodyPr/>
        <a:lstStyle/>
        <a:p>
          <a:endParaRPr lang="ru-RU"/>
        </a:p>
      </dgm:t>
    </dgm:pt>
    <dgm:pt modelId="{08604631-5CEA-4F27-88BF-752668801F67}" type="sibTrans" cxnId="{FBB26849-6551-4579-A161-AF32C0019C19}">
      <dgm:prSet/>
      <dgm:spPr/>
      <dgm:t>
        <a:bodyPr/>
        <a:lstStyle/>
        <a:p>
          <a:endParaRPr lang="ru-RU"/>
        </a:p>
      </dgm:t>
    </dgm:pt>
    <dgm:pt modelId="{49F61FAB-6EB1-44B1-AB0E-BFC76A45E61A}">
      <dgm:prSet/>
      <dgm:spPr/>
      <dgm:t>
        <a:bodyPr/>
        <a:lstStyle/>
        <a:p>
          <a:pPr rtl="0"/>
          <a:r>
            <a:rPr lang="ru-RU" b="1" smtClean="0"/>
            <a:t>на 1,2 % увеличилось число участников всероссийской олимпиады школьников на муниципальном этапе, на региональном этапе увеличение составляет 1 %;</a:t>
          </a:r>
          <a:endParaRPr lang="ru-RU"/>
        </a:p>
      </dgm:t>
    </dgm:pt>
    <dgm:pt modelId="{EAEE717E-6ABC-4C9A-B30A-0209D278F550}" type="parTrans" cxnId="{71E80DC5-42A6-49BA-9A9D-9FFCEA79E638}">
      <dgm:prSet/>
      <dgm:spPr/>
      <dgm:t>
        <a:bodyPr/>
        <a:lstStyle/>
        <a:p>
          <a:endParaRPr lang="ru-RU"/>
        </a:p>
      </dgm:t>
    </dgm:pt>
    <dgm:pt modelId="{78DA911A-E15E-4C2A-8B33-45E96472E98F}" type="sibTrans" cxnId="{71E80DC5-42A6-49BA-9A9D-9FFCEA79E638}">
      <dgm:prSet/>
      <dgm:spPr/>
      <dgm:t>
        <a:bodyPr/>
        <a:lstStyle/>
        <a:p>
          <a:endParaRPr lang="ru-RU"/>
        </a:p>
      </dgm:t>
    </dgm:pt>
    <dgm:pt modelId="{0E6E4A1C-E1A6-4B1F-8E69-5064E6987B89}">
      <dgm:prSet/>
      <dgm:spPr/>
      <dgm:t>
        <a:bodyPr/>
        <a:lstStyle/>
        <a:p>
          <a:pPr rtl="0"/>
          <a:r>
            <a:rPr lang="ru-RU" b="1" smtClean="0"/>
            <a:t>33% от числа участников заключительного этапа всероссийской олимпиады школьников стали призёрами;</a:t>
          </a:r>
          <a:endParaRPr lang="ru-RU"/>
        </a:p>
      </dgm:t>
    </dgm:pt>
    <dgm:pt modelId="{C7715885-3206-4FCA-9395-958E194D0319}" type="parTrans" cxnId="{82A25E21-905C-4B2F-8899-30BEC7878216}">
      <dgm:prSet/>
      <dgm:spPr/>
      <dgm:t>
        <a:bodyPr/>
        <a:lstStyle/>
        <a:p>
          <a:endParaRPr lang="ru-RU"/>
        </a:p>
      </dgm:t>
    </dgm:pt>
    <dgm:pt modelId="{D596C7FE-1CCD-4E03-9120-90423ECE01CA}" type="sibTrans" cxnId="{82A25E21-905C-4B2F-8899-30BEC7878216}">
      <dgm:prSet/>
      <dgm:spPr/>
      <dgm:t>
        <a:bodyPr/>
        <a:lstStyle/>
        <a:p>
          <a:endParaRPr lang="ru-RU"/>
        </a:p>
      </dgm:t>
    </dgm:pt>
    <dgm:pt modelId="{C18E24F5-C964-4F0F-899D-E9C313BA70A9}">
      <dgm:prSet/>
      <dgm:spPr/>
      <dgm:t>
        <a:bodyPr/>
        <a:lstStyle/>
        <a:p>
          <a:pPr rtl="0"/>
          <a:r>
            <a:rPr lang="ru-RU" b="1" smtClean="0"/>
            <a:t>на 28% увеличилось количество педагогических работников, прошедших обучение по проблеме организации работы с одаренными детьми;</a:t>
          </a:r>
          <a:endParaRPr lang="ru-RU"/>
        </a:p>
      </dgm:t>
    </dgm:pt>
    <dgm:pt modelId="{DF1640F4-D95E-44AE-AC1D-2BCFBB69A1C2}" type="parTrans" cxnId="{30499791-A73A-4A41-9251-CD4B59C1C00F}">
      <dgm:prSet/>
      <dgm:spPr/>
      <dgm:t>
        <a:bodyPr/>
        <a:lstStyle/>
        <a:p>
          <a:endParaRPr lang="ru-RU"/>
        </a:p>
      </dgm:t>
    </dgm:pt>
    <dgm:pt modelId="{387C401B-60FE-4E79-BDE4-E089FBC53302}" type="sibTrans" cxnId="{30499791-A73A-4A41-9251-CD4B59C1C00F}">
      <dgm:prSet/>
      <dgm:spPr/>
      <dgm:t>
        <a:bodyPr/>
        <a:lstStyle/>
        <a:p>
          <a:endParaRPr lang="ru-RU"/>
        </a:p>
      </dgm:t>
    </dgm:pt>
    <dgm:pt modelId="{943642B4-1757-48D5-8D0D-E3C60A107E6A}">
      <dgm:prSet/>
      <dgm:spPr/>
      <dgm:t>
        <a:bodyPr/>
        <a:lstStyle/>
        <a:p>
          <a:pPr rtl="0"/>
          <a:r>
            <a:rPr lang="ru-RU" b="1" smtClean="0"/>
            <a:t>охват детей в возрасте 5–18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 – 53,6% (2012 год – 53,04%).</a:t>
          </a:r>
          <a:endParaRPr lang="ru-RU"/>
        </a:p>
      </dgm:t>
    </dgm:pt>
    <dgm:pt modelId="{382FB608-5643-43ED-B2E4-EB1E7A10975A}" type="parTrans" cxnId="{7C23122B-2E5D-42F9-B4CE-90639A0EB90C}">
      <dgm:prSet/>
      <dgm:spPr/>
      <dgm:t>
        <a:bodyPr/>
        <a:lstStyle/>
        <a:p>
          <a:endParaRPr lang="ru-RU"/>
        </a:p>
      </dgm:t>
    </dgm:pt>
    <dgm:pt modelId="{AA9179D8-2F06-41F9-9A90-CC455A5171D2}" type="sibTrans" cxnId="{7C23122B-2E5D-42F9-B4CE-90639A0EB90C}">
      <dgm:prSet/>
      <dgm:spPr/>
      <dgm:t>
        <a:bodyPr/>
        <a:lstStyle/>
        <a:p>
          <a:endParaRPr lang="ru-RU"/>
        </a:p>
      </dgm:t>
    </dgm:pt>
    <dgm:pt modelId="{22D65898-55B8-4CF0-8622-49C4B01B4267}">
      <dgm:prSet/>
      <dgm:spPr/>
      <dgm:t>
        <a:bodyPr/>
        <a:lstStyle/>
        <a:p>
          <a:pPr rtl="0"/>
          <a:r>
            <a:rPr lang="ru-RU" b="1" smtClean="0"/>
            <a:t>на 10% увеличилось количество участников региональных, всероссийских конкурсов, соревнований творческой направленности;</a:t>
          </a:r>
          <a:endParaRPr lang="ru-RU"/>
        </a:p>
      </dgm:t>
    </dgm:pt>
    <dgm:pt modelId="{0BB7A3C5-5768-488B-81A2-AE7FC4FF4E78}" type="parTrans" cxnId="{FA7FE656-A096-4148-BE3B-9F3D868D4699}">
      <dgm:prSet/>
      <dgm:spPr/>
      <dgm:t>
        <a:bodyPr/>
        <a:lstStyle/>
        <a:p>
          <a:endParaRPr lang="ru-RU"/>
        </a:p>
      </dgm:t>
    </dgm:pt>
    <dgm:pt modelId="{0B02A6D7-ECF4-42C3-8E6A-BC4B4A18124B}" type="sibTrans" cxnId="{FA7FE656-A096-4148-BE3B-9F3D868D4699}">
      <dgm:prSet/>
      <dgm:spPr/>
      <dgm:t>
        <a:bodyPr/>
        <a:lstStyle/>
        <a:p>
          <a:endParaRPr lang="ru-RU"/>
        </a:p>
      </dgm:t>
    </dgm:pt>
    <dgm:pt modelId="{784593D2-622F-47DD-B5F2-5F8E31310CAE}">
      <dgm:prSet/>
      <dgm:spPr/>
      <dgm:t>
        <a:bodyPr/>
        <a:lstStyle/>
        <a:p>
          <a:pPr rtl="0"/>
          <a:r>
            <a:rPr lang="ru-RU" b="1" smtClean="0"/>
            <a:t>на 34 % увеличилось количество участников Всероссийских финальных этапов из числа победителей региональных этапов Всероссийских конкурсов.</a:t>
          </a:r>
          <a:endParaRPr lang="ru-RU"/>
        </a:p>
      </dgm:t>
    </dgm:pt>
    <dgm:pt modelId="{7672055E-D216-4D79-AE7D-E86D09C1C6CA}" type="parTrans" cxnId="{20914C6B-86B4-4BA1-9E92-341176BEBF9E}">
      <dgm:prSet/>
      <dgm:spPr/>
      <dgm:t>
        <a:bodyPr/>
        <a:lstStyle/>
        <a:p>
          <a:endParaRPr lang="ru-RU"/>
        </a:p>
      </dgm:t>
    </dgm:pt>
    <dgm:pt modelId="{04180D4E-AB2B-4933-BDB2-779321730AC3}" type="sibTrans" cxnId="{20914C6B-86B4-4BA1-9E92-341176BEBF9E}">
      <dgm:prSet/>
      <dgm:spPr/>
      <dgm:t>
        <a:bodyPr/>
        <a:lstStyle/>
        <a:p>
          <a:endParaRPr lang="ru-RU"/>
        </a:p>
      </dgm:t>
    </dgm:pt>
    <dgm:pt modelId="{C6E1D044-B5BF-4F0A-924F-9BE2FC29BAA5}" type="pres">
      <dgm:prSet presAssocID="{7E8BECE0-58B3-40C6-A4DB-A6E44946485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8EDECCC-38DD-43E3-9CEC-903CFD3EA1B1}" type="pres">
      <dgm:prSet presAssocID="{9CB2A351-B0C6-4F87-B20B-2AE8EC43BD74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44F5F-9EB2-43C5-9019-64CBC7E4B288}" type="pres">
      <dgm:prSet presAssocID="{846BE0B0-93AD-4806-BD60-B5D2C0F639A7}" presName="sibTrans" presStyleCnt="0"/>
      <dgm:spPr/>
    </dgm:pt>
    <dgm:pt modelId="{A032F896-D566-4032-8AA7-05BE08A49B19}" type="pres">
      <dgm:prSet presAssocID="{7CBC5B37-C12B-48D0-913A-9EC90B0E53F1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AC1ABF-2949-496F-ABE8-638287287482}" type="pres">
      <dgm:prSet presAssocID="{08604631-5CEA-4F27-88BF-752668801F67}" presName="sibTrans" presStyleCnt="0"/>
      <dgm:spPr/>
    </dgm:pt>
    <dgm:pt modelId="{27821988-251D-4CA6-9A77-45D606534296}" type="pres">
      <dgm:prSet presAssocID="{49F61FAB-6EB1-44B1-AB0E-BFC76A45E61A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0B5DE8-5A47-4988-92FA-83EFDFC12B37}" type="pres">
      <dgm:prSet presAssocID="{78DA911A-E15E-4C2A-8B33-45E96472E98F}" presName="sibTrans" presStyleCnt="0"/>
      <dgm:spPr/>
    </dgm:pt>
    <dgm:pt modelId="{B173A284-D9DA-43DC-A240-98D1E252C053}" type="pres">
      <dgm:prSet presAssocID="{0E6E4A1C-E1A6-4B1F-8E69-5064E6987B89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837383-2FFC-467C-8825-CC32D9B1811B}" type="pres">
      <dgm:prSet presAssocID="{D596C7FE-1CCD-4E03-9120-90423ECE01CA}" presName="sibTrans" presStyleCnt="0"/>
      <dgm:spPr/>
    </dgm:pt>
    <dgm:pt modelId="{81A5059A-6175-48B9-89AA-56B673C7F5E6}" type="pres">
      <dgm:prSet presAssocID="{C18E24F5-C964-4F0F-899D-E9C313BA70A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69EA24-92E2-4A2C-8FF4-9F2F3BC00EED}" type="pres">
      <dgm:prSet presAssocID="{387C401B-60FE-4E79-BDE4-E089FBC53302}" presName="sibTrans" presStyleCnt="0"/>
      <dgm:spPr/>
    </dgm:pt>
    <dgm:pt modelId="{F2256BAD-1250-452A-B207-4A05017A8CBC}" type="pres">
      <dgm:prSet presAssocID="{943642B4-1757-48D5-8D0D-E3C60A107E6A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F482B0-E137-498C-9EDF-203F927461DB}" type="pres">
      <dgm:prSet presAssocID="{AA9179D8-2F06-41F9-9A90-CC455A5171D2}" presName="sibTrans" presStyleCnt="0"/>
      <dgm:spPr/>
    </dgm:pt>
    <dgm:pt modelId="{BC688CD3-7B4C-463E-A227-D96BC3CBCF12}" type="pres">
      <dgm:prSet presAssocID="{22D65898-55B8-4CF0-8622-49C4B01B4267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6806D8-F826-4756-92F0-E76DEF6BF9B5}" type="pres">
      <dgm:prSet presAssocID="{0B02A6D7-ECF4-42C3-8E6A-BC4B4A18124B}" presName="sibTrans" presStyleCnt="0"/>
      <dgm:spPr/>
    </dgm:pt>
    <dgm:pt modelId="{22DF7DD3-4893-44F3-AAC3-571A5948C7BE}" type="pres">
      <dgm:prSet presAssocID="{784593D2-622F-47DD-B5F2-5F8E31310CAE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5ACD28-16C3-457C-AB54-F5D00FF6731C}" type="presOf" srcId="{9CB2A351-B0C6-4F87-B20B-2AE8EC43BD74}" destId="{F8EDECCC-38DD-43E3-9CEC-903CFD3EA1B1}" srcOrd="0" destOrd="0" presId="urn:microsoft.com/office/officeart/2005/8/layout/default"/>
    <dgm:cxn modelId="{1A052DF2-FFDA-4313-81DD-C2532CAE7038}" type="presOf" srcId="{22D65898-55B8-4CF0-8622-49C4B01B4267}" destId="{BC688CD3-7B4C-463E-A227-D96BC3CBCF12}" srcOrd="0" destOrd="0" presId="urn:microsoft.com/office/officeart/2005/8/layout/default"/>
    <dgm:cxn modelId="{BA14B40C-6F9D-4A0E-A277-9E48D2D59EE8}" type="presOf" srcId="{784593D2-622F-47DD-B5F2-5F8E31310CAE}" destId="{22DF7DD3-4893-44F3-AAC3-571A5948C7BE}" srcOrd="0" destOrd="0" presId="urn:microsoft.com/office/officeart/2005/8/layout/default"/>
    <dgm:cxn modelId="{30499791-A73A-4A41-9251-CD4B59C1C00F}" srcId="{7E8BECE0-58B3-40C6-A4DB-A6E449464857}" destId="{C18E24F5-C964-4F0F-899D-E9C313BA70A9}" srcOrd="4" destOrd="0" parTransId="{DF1640F4-D95E-44AE-AC1D-2BCFBB69A1C2}" sibTransId="{387C401B-60FE-4E79-BDE4-E089FBC53302}"/>
    <dgm:cxn modelId="{82A25E21-905C-4B2F-8899-30BEC7878216}" srcId="{7E8BECE0-58B3-40C6-A4DB-A6E449464857}" destId="{0E6E4A1C-E1A6-4B1F-8E69-5064E6987B89}" srcOrd="3" destOrd="0" parTransId="{C7715885-3206-4FCA-9395-958E194D0319}" sibTransId="{D596C7FE-1CCD-4E03-9120-90423ECE01CA}"/>
    <dgm:cxn modelId="{6C66C961-F727-4CDC-B9A6-FC8C1F1FC8AF}" type="presOf" srcId="{C18E24F5-C964-4F0F-899D-E9C313BA70A9}" destId="{81A5059A-6175-48B9-89AA-56B673C7F5E6}" srcOrd="0" destOrd="0" presId="urn:microsoft.com/office/officeart/2005/8/layout/default"/>
    <dgm:cxn modelId="{7C23122B-2E5D-42F9-B4CE-90639A0EB90C}" srcId="{7E8BECE0-58B3-40C6-A4DB-A6E449464857}" destId="{943642B4-1757-48D5-8D0D-E3C60A107E6A}" srcOrd="5" destOrd="0" parTransId="{382FB608-5643-43ED-B2E4-EB1E7A10975A}" sibTransId="{AA9179D8-2F06-41F9-9A90-CC455A5171D2}"/>
    <dgm:cxn modelId="{D9A6071D-09C6-4A03-B87F-F8A280AE505E}" srcId="{7E8BECE0-58B3-40C6-A4DB-A6E449464857}" destId="{9CB2A351-B0C6-4F87-B20B-2AE8EC43BD74}" srcOrd="0" destOrd="0" parTransId="{CB5E8377-436B-4703-B4A8-22B5F56C3704}" sibTransId="{846BE0B0-93AD-4806-BD60-B5D2C0F639A7}"/>
    <dgm:cxn modelId="{20914C6B-86B4-4BA1-9E92-341176BEBF9E}" srcId="{7E8BECE0-58B3-40C6-A4DB-A6E449464857}" destId="{784593D2-622F-47DD-B5F2-5F8E31310CAE}" srcOrd="7" destOrd="0" parTransId="{7672055E-D216-4D79-AE7D-E86D09C1C6CA}" sibTransId="{04180D4E-AB2B-4933-BDB2-779321730AC3}"/>
    <dgm:cxn modelId="{71E80DC5-42A6-49BA-9A9D-9FFCEA79E638}" srcId="{7E8BECE0-58B3-40C6-A4DB-A6E449464857}" destId="{49F61FAB-6EB1-44B1-AB0E-BFC76A45E61A}" srcOrd="2" destOrd="0" parTransId="{EAEE717E-6ABC-4C9A-B30A-0209D278F550}" sibTransId="{78DA911A-E15E-4C2A-8B33-45E96472E98F}"/>
    <dgm:cxn modelId="{B476A64D-FE58-4618-8EF1-C9C5A0A32494}" type="presOf" srcId="{7CBC5B37-C12B-48D0-913A-9EC90B0E53F1}" destId="{A032F896-D566-4032-8AA7-05BE08A49B19}" srcOrd="0" destOrd="0" presId="urn:microsoft.com/office/officeart/2005/8/layout/default"/>
    <dgm:cxn modelId="{51276B00-2BC7-4333-84CD-DF5472DB6DD7}" type="presOf" srcId="{943642B4-1757-48D5-8D0D-E3C60A107E6A}" destId="{F2256BAD-1250-452A-B207-4A05017A8CBC}" srcOrd="0" destOrd="0" presId="urn:microsoft.com/office/officeart/2005/8/layout/default"/>
    <dgm:cxn modelId="{FA7FE656-A096-4148-BE3B-9F3D868D4699}" srcId="{7E8BECE0-58B3-40C6-A4DB-A6E449464857}" destId="{22D65898-55B8-4CF0-8622-49C4B01B4267}" srcOrd="6" destOrd="0" parTransId="{0BB7A3C5-5768-488B-81A2-AE7FC4FF4E78}" sibTransId="{0B02A6D7-ECF4-42C3-8E6A-BC4B4A18124B}"/>
    <dgm:cxn modelId="{931C711C-B1AB-4046-831D-8244F442FEC5}" type="presOf" srcId="{7E8BECE0-58B3-40C6-A4DB-A6E449464857}" destId="{C6E1D044-B5BF-4F0A-924F-9BE2FC29BAA5}" srcOrd="0" destOrd="0" presId="urn:microsoft.com/office/officeart/2005/8/layout/default"/>
    <dgm:cxn modelId="{FBB26849-6551-4579-A161-AF32C0019C19}" srcId="{7E8BECE0-58B3-40C6-A4DB-A6E449464857}" destId="{7CBC5B37-C12B-48D0-913A-9EC90B0E53F1}" srcOrd="1" destOrd="0" parTransId="{DD12EE11-F254-495D-85E0-1B047EB43A4B}" sibTransId="{08604631-5CEA-4F27-88BF-752668801F67}"/>
    <dgm:cxn modelId="{D894A7D6-7A77-40DE-99E2-529788268913}" type="presOf" srcId="{49F61FAB-6EB1-44B1-AB0E-BFC76A45E61A}" destId="{27821988-251D-4CA6-9A77-45D606534296}" srcOrd="0" destOrd="0" presId="urn:microsoft.com/office/officeart/2005/8/layout/default"/>
    <dgm:cxn modelId="{67C53D98-E3D6-40A5-848D-7357E5A770D7}" type="presOf" srcId="{0E6E4A1C-E1A6-4B1F-8E69-5064E6987B89}" destId="{B173A284-D9DA-43DC-A240-98D1E252C053}" srcOrd="0" destOrd="0" presId="urn:microsoft.com/office/officeart/2005/8/layout/default"/>
    <dgm:cxn modelId="{3B4C73EA-E053-4CC2-B1BC-CE785461DE0F}" type="presParOf" srcId="{C6E1D044-B5BF-4F0A-924F-9BE2FC29BAA5}" destId="{F8EDECCC-38DD-43E3-9CEC-903CFD3EA1B1}" srcOrd="0" destOrd="0" presId="urn:microsoft.com/office/officeart/2005/8/layout/default"/>
    <dgm:cxn modelId="{661DE530-B84B-4F23-BE5F-5B6A72C0D97C}" type="presParOf" srcId="{C6E1D044-B5BF-4F0A-924F-9BE2FC29BAA5}" destId="{A5544F5F-9EB2-43C5-9019-64CBC7E4B288}" srcOrd="1" destOrd="0" presId="urn:microsoft.com/office/officeart/2005/8/layout/default"/>
    <dgm:cxn modelId="{E001322B-7A11-429A-85CC-3616C95AA791}" type="presParOf" srcId="{C6E1D044-B5BF-4F0A-924F-9BE2FC29BAA5}" destId="{A032F896-D566-4032-8AA7-05BE08A49B19}" srcOrd="2" destOrd="0" presId="urn:microsoft.com/office/officeart/2005/8/layout/default"/>
    <dgm:cxn modelId="{583881DF-B8A4-4A55-9963-54A568FC8109}" type="presParOf" srcId="{C6E1D044-B5BF-4F0A-924F-9BE2FC29BAA5}" destId="{3EAC1ABF-2949-496F-ABE8-638287287482}" srcOrd="3" destOrd="0" presId="urn:microsoft.com/office/officeart/2005/8/layout/default"/>
    <dgm:cxn modelId="{E178F5A6-4B83-4511-9988-DBFA5519D985}" type="presParOf" srcId="{C6E1D044-B5BF-4F0A-924F-9BE2FC29BAA5}" destId="{27821988-251D-4CA6-9A77-45D606534296}" srcOrd="4" destOrd="0" presId="urn:microsoft.com/office/officeart/2005/8/layout/default"/>
    <dgm:cxn modelId="{7D17B1CE-4A4A-47CB-B7C9-E38D7C6810C6}" type="presParOf" srcId="{C6E1D044-B5BF-4F0A-924F-9BE2FC29BAA5}" destId="{BA0B5DE8-5A47-4988-92FA-83EFDFC12B37}" srcOrd="5" destOrd="0" presId="urn:microsoft.com/office/officeart/2005/8/layout/default"/>
    <dgm:cxn modelId="{57BC83EB-D7C2-44D4-A90A-C1F4D7E9C93D}" type="presParOf" srcId="{C6E1D044-B5BF-4F0A-924F-9BE2FC29BAA5}" destId="{B173A284-D9DA-43DC-A240-98D1E252C053}" srcOrd="6" destOrd="0" presId="urn:microsoft.com/office/officeart/2005/8/layout/default"/>
    <dgm:cxn modelId="{34627DC0-1D91-4FE5-8D19-6AF6CB982952}" type="presParOf" srcId="{C6E1D044-B5BF-4F0A-924F-9BE2FC29BAA5}" destId="{F5837383-2FFC-467C-8825-CC32D9B1811B}" srcOrd="7" destOrd="0" presId="urn:microsoft.com/office/officeart/2005/8/layout/default"/>
    <dgm:cxn modelId="{28413717-0871-44C0-A749-0475E1C37736}" type="presParOf" srcId="{C6E1D044-B5BF-4F0A-924F-9BE2FC29BAA5}" destId="{81A5059A-6175-48B9-89AA-56B673C7F5E6}" srcOrd="8" destOrd="0" presId="urn:microsoft.com/office/officeart/2005/8/layout/default"/>
    <dgm:cxn modelId="{AC213FB0-B0B8-4DA6-8E4F-4820608DF9D9}" type="presParOf" srcId="{C6E1D044-B5BF-4F0A-924F-9BE2FC29BAA5}" destId="{C769EA24-92E2-4A2C-8FF4-9F2F3BC00EED}" srcOrd="9" destOrd="0" presId="urn:microsoft.com/office/officeart/2005/8/layout/default"/>
    <dgm:cxn modelId="{574ADB16-07FD-4913-B234-897A33DB6EFE}" type="presParOf" srcId="{C6E1D044-B5BF-4F0A-924F-9BE2FC29BAA5}" destId="{F2256BAD-1250-452A-B207-4A05017A8CBC}" srcOrd="10" destOrd="0" presId="urn:microsoft.com/office/officeart/2005/8/layout/default"/>
    <dgm:cxn modelId="{8AF74CE3-9D25-49B6-9B66-3134D27A889C}" type="presParOf" srcId="{C6E1D044-B5BF-4F0A-924F-9BE2FC29BAA5}" destId="{04F482B0-E137-498C-9EDF-203F927461DB}" srcOrd="11" destOrd="0" presId="urn:microsoft.com/office/officeart/2005/8/layout/default"/>
    <dgm:cxn modelId="{ED78AA38-768D-42A2-A404-9D4B6583463D}" type="presParOf" srcId="{C6E1D044-B5BF-4F0A-924F-9BE2FC29BAA5}" destId="{BC688CD3-7B4C-463E-A227-D96BC3CBCF12}" srcOrd="12" destOrd="0" presId="urn:microsoft.com/office/officeart/2005/8/layout/default"/>
    <dgm:cxn modelId="{838A1121-82D8-4017-AB0F-CAFF467D00AB}" type="presParOf" srcId="{C6E1D044-B5BF-4F0A-924F-9BE2FC29BAA5}" destId="{C76806D8-F826-4756-92F0-E76DEF6BF9B5}" srcOrd="13" destOrd="0" presId="urn:microsoft.com/office/officeart/2005/8/layout/default"/>
    <dgm:cxn modelId="{7AC65FAD-DF50-4D59-923D-43F2376D9B0E}" type="presParOf" srcId="{C6E1D044-B5BF-4F0A-924F-9BE2FC29BAA5}" destId="{22DF7DD3-4893-44F3-AAC3-571A5948C7BE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00DD3F-7B3C-4291-8A7B-015C49FF0E27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602990-B1B1-4E1C-8E03-BF95B04ACC31}">
      <dgm:prSet custT="1"/>
      <dgm:spPr/>
      <dgm:t>
        <a:bodyPr/>
        <a:lstStyle/>
        <a:p>
          <a:pPr rtl="0"/>
          <a:r>
            <a:rPr lang="ru-RU" sz="1200" b="1" dirty="0" smtClean="0"/>
            <a:t>Закон Камчатского края от 01.10.2013 № 309 «О компенсации части платы, взимаемой с родителей (законных представителей) за присмотр и уход за детьми в образовательных организациях в Камчатском крае, реализующих образовательную программу дошкольного образования»; </a:t>
          </a:r>
          <a:endParaRPr lang="ru-RU" sz="1200" b="1" dirty="0"/>
        </a:p>
      </dgm:t>
    </dgm:pt>
    <dgm:pt modelId="{3F9E0A02-A461-4CE6-85C6-74DF3891C933}" type="parTrans" cxnId="{BF1C3F72-0B56-44C0-977E-1B3BC1E4DF04}">
      <dgm:prSet/>
      <dgm:spPr/>
      <dgm:t>
        <a:bodyPr/>
        <a:lstStyle/>
        <a:p>
          <a:endParaRPr lang="ru-RU" b="1"/>
        </a:p>
      </dgm:t>
    </dgm:pt>
    <dgm:pt modelId="{11E80261-0969-4066-BEC8-86FD8D300203}" type="sibTrans" cxnId="{BF1C3F72-0B56-44C0-977E-1B3BC1E4DF04}">
      <dgm:prSet/>
      <dgm:spPr/>
      <dgm:t>
        <a:bodyPr/>
        <a:lstStyle/>
        <a:p>
          <a:endParaRPr lang="ru-RU" b="1"/>
        </a:p>
      </dgm:t>
    </dgm:pt>
    <dgm:pt modelId="{6393F552-1230-4181-ABF8-0258ACF02C71}">
      <dgm:prSet custT="1"/>
      <dgm:spPr/>
      <dgm:t>
        <a:bodyPr/>
        <a:lstStyle/>
        <a:p>
          <a:pPr rtl="0"/>
          <a:r>
            <a:rPr lang="ru-RU" sz="1060" b="1" baseline="0" dirty="0" smtClean="0"/>
            <a:t>Закон Камчатского края от 01.10.2013 № 310 «О внесении изменений в Закон Камчатского края «О наделении органов местного самоуправления муниципальных образований в Камчатском крае государственными полномочиями Камчатского края по выплате компенсации части платы, взимаемой с родителей (законных представителей) за содержание детей (присмотр и уход за детьми) в образовательных организациях в Камчатском крае, реализующих основную общеобразовательную программу дошкольного образования»;</a:t>
          </a:r>
          <a:endParaRPr lang="ru-RU" sz="1060" b="1" baseline="0" dirty="0"/>
        </a:p>
      </dgm:t>
    </dgm:pt>
    <dgm:pt modelId="{2269AB2C-3970-48F6-9804-F2FC1A98DFE9}" type="parTrans" cxnId="{8158CF6B-1D95-4474-A0D2-216B544A7AC4}">
      <dgm:prSet/>
      <dgm:spPr/>
      <dgm:t>
        <a:bodyPr/>
        <a:lstStyle/>
        <a:p>
          <a:endParaRPr lang="ru-RU" b="1"/>
        </a:p>
      </dgm:t>
    </dgm:pt>
    <dgm:pt modelId="{B18A9C8D-C39A-4297-959C-A07D7A6EF129}" type="sibTrans" cxnId="{8158CF6B-1D95-4474-A0D2-216B544A7AC4}">
      <dgm:prSet/>
      <dgm:spPr/>
      <dgm:t>
        <a:bodyPr/>
        <a:lstStyle/>
        <a:p>
          <a:endParaRPr lang="ru-RU" b="1"/>
        </a:p>
      </dgm:t>
    </dgm:pt>
    <dgm:pt modelId="{410443D2-D559-4555-B190-CF0BD03CB34E}">
      <dgm:prSet/>
      <dgm:spPr/>
      <dgm:t>
        <a:bodyPr/>
        <a:lstStyle/>
        <a:p>
          <a:pPr rtl="0"/>
          <a:r>
            <a:rPr lang="ru-RU" b="1" dirty="0" smtClean="0"/>
            <a:t>Закон Камчатского края от 11.11.2013 № 338 «О наделении органов местного самоуправления муниципальных образований в Камчатском крае государственными полномочиями Камчатского края по обеспечению государственных гарантий реализации прав на получение общедоступного и бесплатного дошкольного образования в муниципальных дошкольных образовательных организациях и муниципальных общеобразовательных организациях в Камчатском крае»;</a:t>
          </a:r>
          <a:endParaRPr lang="ru-RU" b="1" dirty="0"/>
        </a:p>
      </dgm:t>
    </dgm:pt>
    <dgm:pt modelId="{6AC6060B-A4F9-4046-9461-E72F48BD278E}" type="parTrans" cxnId="{03914570-E0FB-4DAE-A9F2-BB18435D2512}">
      <dgm:prSet/>
      <dgm:spPr/>
      <dgm:t>
        <a:bodyPr/>
        <a:lstStyle/>
        <a:p>
          <a:endParaRPr lang="ru-RU" b="1"/>
        </a:p>
      </dgm:t>
    </dgm:pt>
    <dgm:pt modelId="{B54EFDBF-DD54-4667-86AD-BB4C5BF4503B}" type="sibTrans" cxnId="{03914570-E0FB-4DAE-A9F2-BB18435D2512}">
      <dgm:prSet/>
      <dgm:spPr/>
      <dgm:t>
        <a:bodyPr/>
        <a:lstStyle/>
        <a:p>
          <a:endParaRPr lang="ru-RU" b="1"/>
        </a:p>
      </dgm:t>
    </dgm:pt>
    <dgm:pt modelId="{FC5CB36A-DA89-436B-B1B3-12683D3B65ED}">
      <dgm:prSet custT="1"/>
      <dgm:spPr/>
      <dgm:t>
        <a:bodyPr/>
        <a:lstStyle/>
        <a:p>
          <a:pPr rtl="0"/>
          <a:r>
            <a:rPr lang="ru-RU" sz="1100" b="1" dirty="0" smtClean="0"/>
            <a:t>Закон Камчатского края от 11.11.2013 № 339 «О внесении изменений в Закон Камчатского края «О наделении органов местного самоуправления муниципальных образований государственными полномочиями Камчатского края по обеспечению государственных гарантий прав граждан на получение общедоступного и бесплатного дошкольного, начального общего, основного общего, среднего (полного) общего образования, а также дополнительного образования в общеобразовательных учреждениях в Камчатском крае»; </a:t>
          </a:r>
          <a:endParaRPr lang="ru-RU" sz="1100" b="1" dirty="0"/>
        </a:p>
      </dgm:t>
    </dgm:pt>
    <dgm:pt modelId="{15AE21A6-E78A-4DC7-B9F5-C9F4C2A43860}" type="parTrans" cxnId="{D6894B59-8601-4766-A1ED-63ED67D429AC}">
      <dgm:prSet/>
      <dgm:spPr/>
      <dgm:t>
        <a:bodyPr/>
        <a:lstStyle/>
        <a:p>
          <a:endParaRPr lang="ru-RU" b="1"/>
        </a:p>
      </dgm:t>
    </dgm:pt>
    <dgm:pt modelId="{4C5804FD-2386-4F04-8F73-3DA7191E3F5A}" type="sibTrans" cxnId="{D6894B59-8601-4766-A1ED-63ED67D429AC}">
      <dgm:prSet/>
      <dgm:spPr/>
      <dgm:t>
        <a:bodyPr/>
        <a:lstStyle/>
        <a:p>
          <a:endParaRPr lang="ru-RU" b="1"/>
        </a:p>
      </dgm:t>
    </dgm:pt>
    <dgm:pt modelId="{919BF366-C45F-4B68-8415-27D3CC0C343B}">
      <dgm:prSet custT="1"/>
      <dgm:spPr/>
      <dgm:t>
        <a:bodyPr/>
        <a:lstStyle/>
        <a:p>
          <a:pPr rtl="0"/>
          <a:r>
            <a:rPr lang="ru-RU" sz="1100" b="1" dirty="0" smtClean="0"/>
            <a:t>Закон Камчатского края от 20.11.2013 № 346 «О наделении органов местного самоуправления муниципальных образований в Камчатском крае государственными полномочиями Камчатского края по организации предоставления общего образования и созданию условий для осуществления присмотра и ухода за детьми, содержания детей в отдельных образовательных организациях»;</a:t>
          </a:r>
          <a:endParaRPr lang="ru-RU" sz="1100" b="1" dirty="0"/>
        </a:p>
      </dgm:t>
    </dgm:pt>
    <dgm:pt modelId="{2BCD1A26-AEEE-4C2F-B1BC-D6257C4522E0}" type="parTrans" cxnId="{A2323889-4561-43C8-AF76-5D0A88429BE7}">
      <dgm:prSet/>
      <dgm:spPr/>
      <dgm:t>
        <a:bodyPr/>
        <a:lstStyle/>
        <a:p>
          <a:endParaRPr lang="ru-RU" b="1"/>
        </a:p>
      </dgm:t>
    </dgm:pt>
    <dgm:pt modelId="{EA9918EF-94E3-4154-860F-98C0C8306333}" type="sibTrans" cxnId="{A2323889-4561-43C8-AF76-5D0A88429BE7}">
      <dgm:prSet/>
      <dgm:spPr/>
      <dgm:t>
        <a:bodyPr/>
        <a:lstStyle/>
        <a:p>
          <a:endParaRPr lang="ru-RU" b="1"/>
        </a:p>
      </dgm:t>
    </dgm:pt>
    <dgm:pt modelId="{31C52183-2727-4861-95F3-915AABC5F8DF}">
      <dgm:prSet custT="1"/>
      <dgm:spPr/>
      <dgm:t>
        <a:bodyPr/>
        <a:lstStyle/>
        <a:p>
          <a:pPr rtl="0"/>
          <a:r>
            <a:rPr lang="ru-RU" sz="1100" b="1" dirty="0" smtClean="0"/>
            <a:t>Закон Камчатского края от 12.02.2014 № 390 «О мерах социальной поддержки отдельных категорий граждан в период получения ими образования в государственных и муниципальных </a:t>
          </a:r>
          <a:r>
            <a:rPr lang="ru-RU" sz="1200" b="1" dirty="0" smtClean="0"/>
            <a:t>образовательных</a:t>
          </a:r>
          <a:r>
            <a:rPr lang="ru-RU" sz="1100" b="1" dirty="0" smtClean="0"/>
            <a:t> организациях в Камчатском крае»;</a:t>
          </a:r>
          <a:endParaRPr lang="ru-RU" sz="1100" b="1" dirty="0"/>
        </a:p>
      </dgm:t>
    </dgm:pt>
    <dgm:pt modelId="{5A688905-E8E8-46EC-8F14-20B386E375E9}" type="parTrans" cxnId="{20B6D14B-C12A-4DEB-A05D-EE0667F33A45}">
      <dgm:prSet/>
      <dgm:spPr/>
      <dgm:t>
        <a:bodyPr/>
        <a:lstStyle/>
        <a:p>
          <a:endParaRPr lang="ru-RU" b="1"/>
        </a:p>
      </dgm:t>
    </dgm:pt>
    <dgm:pt modelId="{25F05512-E9DB-4AD9-982E-C16C1E426579}" type="sibTrans" cxnId="{20B6D14B-C12A-4DEB-A05D-EE0667F33A45}">
      <dgm:prSet/>
      <dgm:spPr/>
      <dgm:t>
        <a:bodyPr/>
        <a:lstStyle/>
        <a:p>
          <a:endParaRPr lang="ru-RU" b="1"/>
        </a:p>
      </dgm:t>
    </dgm:pt>
    <dgm:pt modelId="{1C2A9FC2-5759-4A85-840A-18765415A3FA}">
      <dgm:prSet custT="1"/>
      <dgm:spPr/>
      <dgm:t>
        <a:bodyPr/>
        <a:lstStyle/>
        <a:p>
          <a:pPr rtl="0"/>
          <a:r>
            <a:rPr lang="ru-RU" sz="1100" b="1" dirty="0" smtClean="0"/>
            <a:t>Закон Камчатского края от 14.02.2014 № 395 «О внесении изменений в Закон Камчатского края «О наделении органов местного самоуправления муниципальных образований государственными полномочиями Камчатского края по предоставлению отдельных мер социальной поддержки гражданам в период обучения в муниципальных образовательных учреждениях в Камчатском крае»</a:t>
          </a:r>
          <a:endParaRPr lang="ru-RU" sz="1100" b="1" dirty="0"/>
        </a:p>
      </dgm:t>
    </dgm:pt>
    <dgm:pt modelId="{3674B42A-2F78-45EB-9E34-D3219F4F421B}" type="parTrans" cxnId="{130AE74D-59E3-42B3-AD6C-499D3F5D659C}">
      <dgm:prSet/>
      <dgm:spPr/>
      <dgm:t>
        <a:bodyPr/>
        <a:lstStyle/>
        <a:p>
          <a:endParaRPr lang="ru-RU" b="1"/>
        </a:p>
      </dgm:t>
    </dgm:pt>
    <dgm:pt modelId="{EF58FBD4-2BEE-4C65-937A-2957A114F5DD}" type="sibTrans" cxnId="{130AE74D-59E3-42B3-AD6C-499D3F5D659C}">
      <dgm:prSet/>
      <dgm:spPr/>
      <dgm:t>
        <a:bodyPr/>
        <a:lstStyle/>
        <a:p>
          <a:endParaRPr lang="ru-RU" b="1"/>
        </a:p>
      </dgm:t>
    </dgm:pt>
    <dgm:pt modelId="{07D43195-9367-467F-B69E-5794CA1E5AF9}" type="pres">
      <dgm:prSet presAssocID="{2A00DD3F-7B3C-4291-8A7B-015C49FF0E27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B14E15F0-EC56-4819-8200-45035C98381E}" type="pres">
      <dgm:prSet presAssocID="{1F602990-B1B1-4E1C-8E03-BF95B04ACC31}" presName="thickLine" presStyleLbl="alignNode1" presStyleIdx="0" presStyleCnt="7"/>
      <dgm:spPr/>
    </dgm:pt>
    <dgm:pt modelId="{DD1D54CF-3A74-4302-B616-6697DC0FA384}" type="pres">
      <dgm:prSet presAssocID="{1F602990-B1B1-4E1C-8E03-BF95B04ACC31}" presName="horz1" presStyleCnt="0"/>
      <dgm:spPr/>
    </dgm:pt>
    <dgm:pt modelId="{9B36DB69-BD1F-4DB3-AE28-180F40C08991}" type="pres">
      <dgm:prSet presAssocID="{1F602990-B1B1-4E1C-8E03-BF95B04ACC31}" presName="tx1" presStyleLbl="revTx" presStyleIdx="0" presStyleCnt="7"/>
      <dgm:spPr/>
      <dgm:t>
        <a:bodyPr/>
        <a:lstStyle/>
        <a:p>
          <a:endParaRPr lang="ru-RU"/>
        </a:p>
      </dgm:t>
    </dgm:pt>
    <dgm:pt modelId="{98C44C57-F1BE-4445-8DE1-FB673D3D62FA}" type="pres">
      <dgm:prSet presAssocID="{1F602990-B1B1-4E1C-8E03-BF95B04ACC31}" presName="vert1" presStyleCnt="0"/>
      <dgm:spPr/>
    </dgm:pt>
    <dgm:pt modelId="{308473E9-1600-40AB-BE58-59FEC1E79787}" type="pres">
      <dgm:prSet presAssocID="{6393F552-1230-4181-ABF8-0258ACF02C71}" presName="thickLine" presStyleLbl="alignNode1" presStyleIdx="1" presStyleCnt="7"/>
      <dgm:spPr/>
    </dgm:pt>
    <dgm:pt modelId="{B9C4BA00-506B-4834-AD9F-5BE6D0D804DC}" type="pres">
      <dgm:prSet presAssocID="{6393F552-1230-4181-ABF8-0258ACF02C71}" presName="horz1" presStyleCnt="0"/>
      <dgm:spPr/>
    </dgm:pt>
    <dgm:pt modelId="{76DCEC7F-0AB7-4DAD-8BDF-77B9CB050407}" type="pres">
      <dgm:prSet presAssocID="{6393F552-1230-4181-ABF8-0258ACF02C71}" presName="tx1" presStyleLbl="revTx" presStyleIdx="1" presStyleCnt="7" custScaleY="133597" custLinFactNeighborY="7557"/>
      <dgm:spPr/>
      <dgm:t>
        <a:bodyPr/>
        <a:lstStyle/>
        <a:p>
          <a:endParaRPr lang="ru-RU"/>
        </a:p>
      </dgm:t>
    </dgm:pt>
    <dgm:pt modelId="{1F2164DD-7535-4A3F-B046-46508CC870E0}" type="pres">
      <dgm:prSet presAssocID="{6393F552-1230-4181-ABF8-0258ACF02C71}" presName="vert1" presStyleCnt="0"/>
      <dgm:spPr/>
    </dgm:pt>
    <dgm:pt modelId="{FFCD90EC-6245-407E-93BA-46BCDEA69EB7}" type="pres">
      <dgm:prSet presAssocID="{410443D2-D559-4555-B190-CF0BD03CB34E}" presName="thickLine" presStyleLbl="alignNode1" presStyleIdx="2" presStyleCnt="7"/>
      <dgm:spPr/>
    </dgm:pt>
    <dgm:pt modelId="{E7093455-6F95-4F7D-8B52-2107F5325638}" type="pres">
      <dgm:prSet presAssocID="{410443D2-D559-4555-B190-CF0BD03CB34E}" presName="horz1" presStyleCnt="0"/>
      <dgm:spPr/>
    </dgm:pt>
    <dgm:pt modelId="{4DEA624F-36AA-402F-B6A7-7EE611629349}" type="pres">
      <dgm:prSet presAssocID="{410443D2-D559-4555-B190-CF0BD03CB34E}" presName="tx1" presStyleLbl="revTx" presStyleIdx="2" presStyleCnt="7"/>
      <dgm:spPr/>
      <dgm:t>
        <a:bodyPr/>
        <a:lstStyle/>
        <a:p>
          <a:endParaRPr lang="ru-RU"/>
        </a:p>
      </dgm:t>
    </dgm:pt>
    <dgm:pt modelId="{3CAD7F88-A8AB-431B-83CF-599138B5FF1C}" type="pres">
      <dgm:prSet presAssocID="{410443D2-D559-4555-B190-CF0BD03CB34E}" presName="vert1" presStyleCnt="0"/>
      <dgm:spPr/>
    </dgm:pt>
    <dgm:pt modelId="{BD038AA2-1A54-449D-996A-46DB47C8A3D3}" type="pres">
      <dgm:prSet presAssocID="{FC5CB36A-DA89-436B-B1B3-12683D3B65ED}" presName="thickLine" presStyleLbl="alignNode1" presStyleIdx="3" presStyleCnt="7"/>
      <dgm:spPr/>
    </dgm:pt>
    <dgm:pt modelId="{34A452C9-77B7-436E-B0EA-CAC06136C028}" type="pres">
      <dgm:prSet presAssocID="{FC5CB36A-DA89-436B-B1B3-12683D3B65ED}" presName="horz1" presStyleCnt="0"/>
      <dgm:spPr/>
    </dgm:pt>
    <dgm:pt modelId="{84B0DC63-74BD-4893-B671-F418169E039F}" type="pres">
      <dgm:prSet presAssocID="{FC5CB36A-DA89-436B-B1B3-12683D3B65ED}" presName="tx1" presStyleLbl="revTx" presStyleIdx="3" presStyleCnt="7" custScaleY="125260"/>
      <dgm:spPr/>
      <dgm:t>
        <a:bodyPr/>
        <a:lstStyle/>
        <a:p>
          <a:endParaRPr lang="ru-RU"/>
        </a:p>
      </dgm:t>
    </dgm:pt>
    <dgm:pt modelId="{E443AD7C-180E-46FB-838B-AB5EFF671A92}" type="pres">
      <dgm:prSet presAssocID="{FC5CB36A-DA89-436B-B1B3-12683D3B65ED}" presName="vert1" presStyleCnt="0"/>
      <dgm:spPr/>
    </dgm:pt>
    <dgm:pt modelId="{EA7B36C3-02F4-4D7B-A92B-3C6C4320CAEA}" type="pres">
      <dgm:prSet presAssocID="{919BF366-C45F-4B68-8415-27D3CC0C343B}" presName="thickLine" presStyleLbl="alignNode1" presStyleIdx="4" presStyleCnt="7"/>
      <dgm:spPr/>
    </dgm:pt>
    <dgm:pt modelId="{314FA22D-66BE-4CF1-AFDC-40C1417CF5EE}" type="pres">
      <dgm:prSet presAssocID="{919BF366-C45F-4B68-8415-27D3CC0C343B}" presName="horz1" presStyleCnt="0"/>
      <dgm:spPr/>
    </dgm:pt>
    <dgm:pt modelId="{FA2C29AC-A986-4D6D-A6F1-7A050D717BFB}" type="pres">
      <dgm:prSet presAssocID="{919BF366-C45F-4B68-8415-27D3CC0C343B}" presName="tx1" presStyleLbl="revTx" presStyleIdx="4" presStyleCnt="7"/>
      <dgm:spPr/>
      <dgm:t>
        <a:bodyPr/>
        <a:lstStyle/>
        <a:p>
          <a:endParaRPr lang="ru-RU"/>
        </a:p>
      </dgm:t>
    </dgm:pt>
    <dgm:pt modelId="{810FFF4C-431A-46AC-97E8-952E66E58918}" type="pres">
      <dgm:prSet presAssocID="{919BF366-C45F-4B68-8415-27D3CC0C343B}" presName="vert1" presStyleCnt="0"/>
      <dgm:spPr/>
    </dgm:pt>
    <dgm:pt modelId="{FB672F03-4B72-4046-A325-65EF5CED1AA9}" type="pres">
      <dgm:prSet presAssocID="{31C52183-2727-4861-95F3-915AABC5F8DF}" presName="thickLine" presStyleLbl="alignNode1" presStyleIdx="5" presStyleCnt="7"/>
      <dgm:spPr/>
    </dgm:pt>
    <dgm:pt modelId="{BCC654F9-D53E-4BEA-B17C-ABA6ADEABE29}" type="pres">
      <dgm:prSet presAssocID="{31C52183-2727-4861-95F3-915AABC5F8DF}" presName="horz1" presStyleCnt="0"/>
      <dgm:spPr/>
    </dgm:pt>
    <dgm:pt modelId="{345A50E3-0556-480F-8FF5-5C5883CC4A6F}" type="pres">
      <dgm:prSet presAssocID="{31C52183-2727-4861-95F3-915AABC5F8DF}" presName="tx1" presStyleLbl="revTx" presStyleIdx="5" presStyleCnt="7"/>
      <dgm:spPr/>
      <dgm:t>
        <a:bodyPr/>
        <a:lstStyle/>
        <a:p>
          <a:endParaRPr lang="ru-RU"/>
        </a:p>
      </dgm:t>
    </dgm:pt>
    <dgm:pt modelId="{4C399779-DD56-47B0-A71B-1F5C434DAC70}" type="pres">
      <dgm:prSet presAssocID="{31C52183-2727-4861-95F3-915AABC5F8DF}" presName="vert1" presStyleCnt="0"/>
      <dgm:spPr/>
    </dgm:pt>
    <dgm:pt modelId="{3A103F17-D3AD-48DD-91B4-5889A19FCE0F}" type="pres">
      <dgm:prSet presAssocID="{1C2A9FC2-5759-4A85-840A-18765415A3FA}" presName="thickLine" presStyleLbl="alignNode1" presStyleIdx="6" presStyleCnt="7"/>
      <dgm:spPr/>
    </dgm:pt>
    <dgm:pt modelId="{52232321-0FA7-463C-8522-58F43F81C6EB}" type="pres">
      <dgm:prSet presAssocID="{1C2A9FC2-5759-4A85-840A-18765415A3FA}" presName="horz1" presStyleCnt="0"/>
      <dgm:spPr/>
    </dgm:pt>
    <dgm:pt modelId="{290ADFCA-10ED-4B31-9BB7-0281BD25BDC6}" type="pres">
      <dgm:prSet presAssocID="{1C2A9FC2-5759-4A85-840A-18765415A3FA}" presName="tx1" presStyleLbl="revTx" presStyleIdx="6" presStyleCnt="7" custScaleY="130958"/>
      <dgm:spPr/>
      <dgm:t>
        <a:bodyPr/>
        <a:lstStyle/>
        <a:p>
          <a:endParaRPr lang="ru-RU"/>
        </a:p>
      </dgm:t>
    </dgm:pt>
    <dgm:pt modelId="{146D15A3-17E5-42CC-9710-5EA55A63EC12}" type="pres">
      <dgm:prSet presAssocID="{1C2A9FC2-5759-4A85-840A-18765415A3FA}" presName="vert1" presStyleCnt="0"/>
      <dgm:spPr/>
    </dgm:pt>
  </dgm:ptLst>
  <dgm:cxnLst>
    <dgm:cxn modelId="{DD930016-281B-4582-B4DC-36CA29A79CF6}" type="presOf" srcId="{410443D2-D559-4555-B190-CF0BD03CB34E}" destId="{4DEA624F-36AA-402F-B6A7-7EE611629349}" srcOrd="0" destOrd="0" presId="urn:microsoft.com/office/officeart/2008/layout/LinedList"/>
    <dgm:cxn modelId="{CC589CE6-071E-4494-830C-C2C9E11D7DAF}" type="presOf" srcId="{2A00DD3F-7B3C-4291-8A7B-015C49FF0E27}" destId="{07D43195-9367-467F-B69E-5794CA1E5AF9}" srcOrd="0" destOrd="0" presId="urn:microsoft.com/office/officeart/2008/layout/LinedList"/>
    <dgm:cxn modelId="{D6894B59-8601-4766-A1ED-63ED67D429AC}" srcId="{2A00DD3F-7B3C-4291-8A7B-015C49FF0E27}" destId="{FC5CB36A-DA89-436B-B1B3-12683D3B65ED}" srcOrd="3" destOrd="0" parTransId="{15AE21A6-E78A-4DC7-B9F5-C9F4C2A43860}" sibTransId="{4C5804FD-2386-4F04-8F73-3DA7191E3F5A}"/>
    <dgm:cxn modelId="{A2323889-4561-43C8-AF76-5D0A88429BE7}" srcId="{2A00DD3F-7B3C-4291-8A7B-015C49FF0E27}" destId="{919BF366-C45F-4B68-8415-27D3CC0C343B}" srcOrd="4" destOrd="0" parTransId="{2BCD1A26-AEEE-4C2F-B1BC-D6257C4522E0}" sibTransId="{EA9918EF-94E3-4154-860F-98C0C8306333}"/>
    <dgm:cxn modelId="{F5C1B758-F788-4020-948D-E505B251908E}" type="presOf" srcId="{6393F552-1230-4181-ABF8-0258ACF02C71}" destId="{76DCEC7F-0AB7-4DAD-8BDF-77B9CB050407}" srcOrd="0" destOrd="0" presId="urn:microsoft.com/office/officeart/2008/layout/LinedList"/>
    <dgm:cxn modelId="{ADE5C506-3EE5-4323-9311-E6076831055F}" type="presOf" srcId="{31C52183-2727-4861-95F3-915AABC5F8DF}" destId="{345A50E3-0556-480F-8FF5-5C5883CC4A6F}" srcOrd="0" destOrd="0" presId="urn:microsoft.com/office/officeart/2008/layout/LinedList"/>
    <dgm:cxn modelId="{20B6D14B-C12A-4DEB-A05D-EE0667F33A45}" srcId="{2A00DD3F-7B3C-4291-8A7B-015C49FF0E27}" destId="{31C52183-2727-4861-95F3-915AABC5F8DF}" srcOrd="5" destOrd="0" parTransId="{5A688905-E8E8-46EC-8F14-20B386E375E9}" sibTransId="{25F05512-E9DB-4AD9-982E-C16C1E426579}"/>
    <dgm:cxn modelId="{ADF347CE-69A4-47FA-A287-2D242F4748E2}" type="presOf" srcId="{919BF366-C45F-4B68-8415-27D3CC0C343B}" destId="{FA2C29AC-A986-4D6D-A6F1-7A050D717BFB}" srcOrd="0" destOrd="0" presId="urn:microsoft.com/office/officeart/2008/layout/LinedList"/>
    <dgm:cxn modelId="{974A97BA-547A-4833-927E-6AA6C48B184F}" type="presOf" srcId="{1C2A9FC2-5759-4A85-840A-18765415A3FA}" destId="{290ADFCA-10ED-4B31-9BB7-0281BD25BDC6}" srcOrd="0" destOrd="0" presId="urn:microsoft.com/office/officeart/2008/layout/LinedList"/>
    <dgm:cxn modelId="{ED75E56E-EFE8-4EEC-BB99-FBD7F5ADC788}" type="presOf" srcId="{1F602990-B1B1-4E1C-8E03-BF95B04ACC31}" destId="{9B36DB69-BD1F-4DB3-AE28-180F40C08991}" srcOrd="0" destOrd="0" presId="urn:microsoft.com/office/officeart/2008/layout/LinedList"/>
    <dgm:cxn modelId="{698E62C5-C13D-4CC2-9F33-D46942CC4C16}" type="presOf" srcId="{FC5CB36A-DA89-436B-B1B3-12683D3B65ED}" destId="{84B0DC63-74BD-4893-B671-F418169E039F}" srcOrd="0" destOrd="0" presId="urn:microsoft.com/office/officeart/2008/layout/LinedList"/>
    <dgm:cxn modelId="{130AE74D-59E3-42B3-AD6C-499D3F5D659C}" srcId="{2A00DD3F-7B3C-4291-8A7B-015C49FF0E27}" destId="{1C2A9FC2-5759-4A85-840A-18765415A3FA}" srcOrd="6" destOrd="0" parTransId="{3674B42A-2F78-45EB-9E34-D3219F4F421B}" sibTransId="{EF58FBD4-2BEE-4C65-937A-2957A114F5DD}"/>
    <dgm:cxn modelId="{03914570-E0FB-4DAE-A9F2-BB18435D2512}" srcId="{2A00DD3F-7B3C-4291-8A7B-015C49FF0E27}" destId="{410443D2-D559-4555-B190-CF0BD03CB34E}" srcOrd="2" destOrd="0" parTransId="{6AC6060B-A4F9-4046-9461-E72F48BD278E}" sibTransId="{B54EFDBF-DD54-4667-86AD-BB4C5BF4503B}"/>
    <dgm:cxn modelId="{8158CF6B-1D95-4474-A0D2-216B544A7AC4}" srcId="{2A00DD3F-7B3C-4291-8A7B-015C49FF0E27}" destId="{6393F552-1230-4181-ABF8-0258ACF02C71}" srcOrd="1" destOrd="0" parTransId="{2269AB2C-3970-48F6-9804-F2FC1A98DFE9}" sibTransId="{B18A9C8D-C39A-4297-959C-A07D7A6EF129}"/>
    <dgm:cxn modelId="{BF1C3F72-0B56-44C0-977E-1B3BC1E4DF04}" srcId="{2A00DD3F-7B3C-4291-8A7B-015C49FF0E27}" destId="{1F602990-B1B1-4E1C-8E03-BF95B04ACC31}" srcOrd="0" destOrd="0" parTransId="{3F9E0A02-A461-4CE6-85C6-74DF3891C933}" sibTransId="{11E80261-0969-4066-BEC8-86FD8D300203}"/>
    <dgm:cxn modelId="{1BA45FA3-6FD9-46D8-95FF-77158DC9F8F5}" type="presParOf" srcId="{07D43195-9367-467F-B69E-5794CA1E5AF9}" destId="{B14E15F0-EC56-4819-8200-45035C98381E}" srcOrd="0" destOrd="0" presId="urn:microsoft.com/office/officeart/2008/layout/LinedList"/>
    <dgm:cxn modelId="{AF7FC992-634E-4E7C-A47F-5599771D298F}" type="presParOf" srcId="{07D43195-9367-467F-B69E-5794CA1E5AF9}" destId="{DD1D54CF-3A74-4302-B616-6697DC0FA384}" srcOrd="1" destOrd="0" presId="urn:microsoft.com/office/officeart/2008/layout/LinedList"/>
    <dgm:cxn modelId="{BB658162-2294-4044-B998-CC53B11521F3}" type="presParOf" srcId="{DD1D54CF-3A74-4302-B616-6697DC0FA384}" destId="{9B36DB69-BD1F-4DB3-AE28-180F40C08991}" srcOrd="0" destOrd="0" presId="urn:microsoft.com/office/officeart/2008/layout/LinedList"/>
    <dgm:cxn modelId="{CEF8F061-D609-47C1-A83C-9DAE9D629FCB}" type="presParOf" srcId="{DD1D54CF-3A74-4302-B616-6697DC0FA384}" destId="{98C44C57-F1BE-4445-8DE1-FB673D3D62FA}" srcOrd="1" destOrd="0" presId="urn:microsoft.com/office/officeart/2008/layout/LinedList"/>
    <dgm:cxn modelId="{902AFD07-2D00-439B-9FE2-87DC4A2BFC3E}" type="presParOf" srcId="{07D43195-9367-467F-B69E-5794CA1E5AF9}" destId="{308473E9-1600-40AB-BE58-59FEC1E79787}" srcOrd="2" destOrd="0" presId="urn:microsoft.com/office/officeart/2008/layout/LinedList"/>
    <dgm:cxn modelId="{A2015EA0-099C-4C06-920F-CE734F04343D}" type="presParOf" srcId="{07D43195-9367-467F-B69E-5794CA1E5AF9}" destId="{B9C4BA00-506B-4834-AD9F-5BE6D0D804DC}" srcOrd="3" destOrd="0" presId="urn:microsoft.com/office/officeart/2008/layout/LinedList"/>
    <dgm:cxn modelId="{A87D7356-C13E-454B-A3DA-BA197F4C438E}" type="presParOf" srcId="{B9C4BA00-506B-4834-AD9F-5BE6D0D804DC}" destId="{76DCEC7F-0AB7-4DAD-8BDF-77B9CB050407}" srcOrd="0" destOrd="0" presId="urn:microsoft.com/office/officeart/2008/layout/LinedList"/>
    <dgm:cxn modelId="{E2FF163E-911E-4605-855A-1F883F2FD306}" type="presParOf" srcId="{B9C4BA00-506B-4834-AD9F-5BE6D0D804DC}" destId="{1F2164DD-7535-4A3F-B046-46508CC870E0}" srcOrd="1" destOrd="0" presId="urn:microsoft.com/office/officeart/2008/layout/LinedList"/>
    <dgm:cxn modelId="{E7CE9473-508F-489C-ACEB-0A0771951311}" type="presParOf" srcId="{07D43195-9367-467F-B69E-5794CA1E5AF9}" destId="{FFCD90EC-6245-407E-93BA-46BCDEA69EB7}" srcOrd="4" destOrd="0" presId="urn:microsoft.com/office/officeart/2008/layout/LinedList"/>
    <dgm:cxn modelId="{78C5CBC5-C1FA-457C-AC44-35924B579896}" type="presParOf" srcId="{07D43195-9367-467F-B69E-5794CA1E5AF9}" destId="{E7093455-6F95-4F7D-8B52-2107F5325638}" srcOrd="5" destOrd="0" presId="urn:microsoft.com/office/officeart/2008/layout/LinedList"/>
    <dgm:cxn modelId="{D361C83B-5DCE-49B8-93A2-C3CD46564501}" type="presParOf" srcId="{E7093455-6F95-4F7D-8B52-2107F5325638}" destId="{4DEA624F-36AA-402F-B6A7-7EE611629349}" srcOrd="0" destOrd="0" presId="urn:microsoft.com/office/officeart/2008/layout/LinedList"/>
    <dgm:cxn modelId="{6865606B-5421-443D-A6E8-83638E0CDB52}" type="presParOf" srcId="{E7093455-6F95-4F7D-8B52-2107F5325638}" destId="{3CAD7F88-A8AB-431B-83CF-599138B5FF1C}" srcOrd="1" destOrd="0" presId="urn:microsoft.com/office/officeart/2008/layout/LinedList"/>
    <dgm:cxn modelId="{689343D4-19F0-41A4-81E4-FE3348DF7F01}" type="presParOf" srcId="{07D43195-9367-467F-B69E-5794CA1E5AF9}" destId="{BD038AA2-1A54-449D-996A-46DB47C8A3D3}" srcOrd="6" destOrd="0" presId="urn:microsoft.com/office/officeart/2008/layout/LinedList"/>
    <dgm:cxn modelId="{794801D8-F5FA-427D-BC1C-82CFAF6B47B3}" type="presParOf" srcId="{07D43195-9367-467F-B69E-5794CA1E5AF9}" destId="{34A452C9-77B7-436E-B0EA-CAC06136C028}" srcOrd="7" destOrd="0" presId="urn:microsoft.com/office/officeart/2008/layout/LinedList"/>
    <dgm:cxn modelId="{C132A1D0-6535-42C4-A3CD-7765ECBBAAA7}" type="presParOf" srcId="{34A452C9-77B7-436E-B0EA-CAC06136C028}" destId="{84B0DC63-74BD-4893-B671-F418169E039F}" srcOrd="0" destOrd="0" presId="urn:microsoft.com/office/officeart/2008/layout/LinedList"/>
    <dgm:cxn modelId="{FFF22095-FA29-42C9-BEB3-DEF8DEC69997}" type="presParOf" srcId="{34A452C9-77B7-436E-B0EA-CAC06136C028}" destId="{E443AD7C-180E-46FB-838B-AB5EFF671A92}" srcOrd="1" destOrd="0" presId="urn:microsoft.com/office/officeart/2008/layout/LinedList"/>
    <dgm:cxn modelId="{1E53D994-1144-4057-B817-E7174602EBAD}" type="presParOf" srcId="{07D43195-9367-467F-B69E-5794CA1E5AF9}" destId="{EA7B36C3-02F4-4D7B-A92B-3C6C4320CAEA}" srcOrd="8" destOrd="0" presId="urn:microsoft.com/office/officeart/2008/layout/LinedList"/>
    <dgm:cxn modelId="{E38CCC34-1E23-4C25-BBD3-B4C2E9070A58}" type="presParOf" srcId="{07D43195-9367-467F-B69E-5794CA1E5AF9}" destId="{314FA22D-66BE-4CF1-AFDC-40C1417CF5EE}" srcOrd="9" destOrd="0" presId="urn:microsoft.com/office/officeart/2008/layout/LinedList"/>
    <dgm:cxn modelId="{0D6C9C74-F3BB-4E44-A49A-1659F4F4B8D8}" type="presParOf" srcId="{314FA22D-66BE-4CF1-AFDC-40C1417CF5EE}" destId="{FA2C29AC-A986-4D6D-A6F1-7A050D717BFB}" srcOrd="0" destOrd="0" presId="urn:microsoft.com/office/officeart/2008/layout/LinedList"/>
    <dgm:cxn modelId="{454880F9-B007-4BD6-85F1-E6CCEE48A2F8}" type="presParOf" srcId="{314FA22D-66BE-4CF1-AFDC-40C1417CF5EE}" destId="{810FFF4C-431A-46AC-97E8-952E66E58918}" srcOrd="1" destOrd="0" presId="urn:microsoft.com/office/officeart/2008/layout/LinedList"/>
    <dgm:cxn modelId="{08B9D324-6FA0-4394-B331-9584F47905B9}" type="presParOf" srcId="{07D43195-9367-467F-B69E-5794CA1E5AF9}" destId="{FB672F03-4B72-4046-A325-65EF5CED1AA9}" srcOrd="10" destOrd="0" presId="urn:microsoft.com/office/officeart/2008/layout/LinedList"/>
    <dgm:cxn modelId="{908D2A7D-FA4A-4DBF-8740-E45A8053B458}" type="presParOf" srcId="{07D43195-9367-467F-B69E-5794CA1E5AF9}" destId="{BCC654F9-D53E-4BEA-B17C-ABA6ADEABE29}" srcOrd="11" destOrd="0" presId="urn:microsoft.com/office/officeart/2008/layout/LinedList"/>
    <dgm:cxn modelId="{A3E407CB-B40D-4711-A73A-8D8CB84A7F00}" type="presParOf" srcId="{BCC654F9-D53E-4BEA-B17C-ABA6ADEABE29}" destId="{345A50E3-0556-480F-8FF5-5C5883CC4A6F}" srcOrd="0" destOrd="0" presId="urn:microsoft.com/office/officeart/2008/layout/LinedList"/>
    <dgm:cxn modelId="{5942A8E9-0C14-4A4A-B563-AA0708B2ABAA}" type="presParOf" srcId="{BCC654F9-D53E-4BEA-B17C-ABA6ADEABE29}" destId="{4C399779-DD56-47B0-A71B-1F5C434DAC70}" srcOrd="1" destOrd="0" presId="urn:microsoft.com/office/officeart/2008/layout/LinedList"/>
    <dgm:cxn modelId="{9833D142-BAA6-451B-BF53-03289B78AFD9}" type="presParOf" srcId="{07D43195-9367-467F-B69E-5794CA1E5AF9}" destId="{3A103F17-D3AD-48DD-91B4-5889A19FCE0F}" srcOrd="12" destOrd="0" presId="urn:microsoft.com/office/officeart/2008/layout/LinedList"/>
    <dgm:cxn modelId="{B13F0FA4-F9A4-4BF1-8057-5AE8CB46F2E2}" type="presParOf" srcId="{07D43195-9367-467F-B69E-5794CA1E5AF9}" destId="{52232321-0FA7-463C-8522-58F43F81C6EB}" srcOrd="13" destOrd="0" presId="urn:microsoft.com/office/officeart/2008/layout/LinedList"/>
    <dgm:cxn modelId="{FCB4C713-1BDB-4683-B98A-7D73ACF1E70E}" type="presParOf" srcId="{52232321-0FA7-463C-8522-58F43F81C6EB}" destId="{290ADFCA-10ED-4B31-9BB7-0281BD25BDC6}" srcOrd="0" destOrd="0" presId="urn:microsoft.com/office/officeart/2008/layout/LinedList"/>
    <dgm:cxn modelId="{30972082-D712-477C-906B-022AF7817E19}" type="presParOf" srcId="{52232321-0FA7-463C-8522-58F43F81C6EB}" destId="{146D15A3-17E5-42CC-9710-5EA55A63EC12}" srcOrd="1" destOrd="0" presId="urn:microsoft.com/office/officeart/2008/layout/LinedList"/>
  </dgm:cxnLst>
  <dgm:bg>
    <a:solidFill>
      <a:schemeClr val="bg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8FF6681F-0017-4654-8CD5-57FC5856CEF1}" type="doc">
      <dgm:prSet loTypeId="urn:microsoft.com/office/officeart/2008/layout/LinedList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6C8BC804-A332-4C00-AA50-9755ED00A387}">
      <dgm:prSet custT="1"/>
      <dgm:spPr/>
      <dgm:t>
        <a:bodyPr/>
        <a:lstStyle/>
        <a:p>
          <a:pPr rtl="0"/>
          <a:r>
            <a:rPr lang="ru-RU" sz="1400" b="1" smtClean="0"/>
            <a:t>Совершенствование деятельности образовательных учреждений по сохранению, укреплению здоровья обучающихся и развитию физической культуры</a:t>
          </a:r>
          <a:endParaRPr lang="ru-RU" sz="1400"/>
        </a:p>
      </dgm:t>
    </dgm:pt>
    <dgm:pt modelId="{6D74187C-6A08-4792-AC12-3B0800F92BD2}" type="parTrans" cxnId="{F2966654-92B4-4457-8587-835080A811A4}">
      <dgm:prSet/>
      <dgm:spPr/>
      <dgm:t>
        <a:bodyPr/>
        <a:lstStyle/>
        <a:p>
          <a:endParaRPr lang="ru-RU" sz="1400"/>
        </a:p>
      </dgm:t>
    </dgm:pt>
    <dgm:pt modelId="{DD4F4694-246F-4795-884C-62ED0E56FA3A}" type="sibTrans" cxnId="{F2966654-92B4-4457-8587-835080A811A4}">
      <dgm:prSet/>
      <dgm:spPr/>
      <dgm:t>
        <a:bodyPr/>
        <a:lstStyle/>
        <a:p>
          <a:endParaRPr lang="ru-RU" sz="1400"/>
        </a:p>
      </dgm:t>
    </dgm:pt>
    <dgm:pt modelId="{64A4E5D8-CED4-48D9-BE12-F8B6625F7930}">
      <dgm:prSet custT="1"/>
      <dgm:spPr/>
      <dgm:t>
        <a:bodyPr/>
        <a:lstStyle/>
        <a:p>
          <a:pPr rtl="0"/>
          <a:r>
            <a:rPr lang="ru-RU" sz="1400" b="1" smtClean="0"/>
            <a:t>Создание условий для занятия физической культурой и спортом, в том числе для детей с ограниченными возможностями здоровья.</a:t>
          </a:r>
          <a:endParaRPr lang="ru-RU" sz="1400"/>
        </a:p>
      </dgm:t>
    </dgm:pt>
    <dgm:pt modelId="{279DDBD2-1FED-4A20-9A9C-0D23326194D5}" type="parTrans" cxnId="{ECE88BD5-E4FF-4221-94DF-36CB3F817922}">
      <dgm:prSet/>
      <dgm:spPr/>
      <dgm:t>
        <a:bodyPr/>
        <a:lstStyle/>
        <a:p>
          <a:endParaRPr lang="ru-RU" sz="1400"/>
        </a:p>
      </dgm:t>
    </dgm:pt>
    <dgm:pt modelId="{28F49228-4BD4-4144-AD4D-4C72D86B947B}" type="sibTrans" cxnId="{ECE88BD5-E4FF-4221-94DF-36CB3F817922}">
      <dgm:prSet/>
      <dgm:spPr/>
      <dgm:t>
        <a:bodyPr/>
        <a:lstStyle/>
        <a:p>
          <a:endParaRPr lang="ru-RU" sz="1400"/>
        </a:p>
      </dgm:t>
    </dgm:pt>
    <dgm:pt modelId="{8AA64E3B-5373-4219-9D3D-95BA0599079D}">
      <dgm:prSet custT="1"/>
      <dgm:spPr/>
      <dgm:t>
        <a:bodyPr/>
        <a:lstStyle/>
        <a:p>
          <a:pPr rtl="0"/>
          <a:r>
            <a:rPr lang="ru-RU" sz="1400" b="1" smtClean="0"/>
            <a:t>Организация проведения соревнований, конкурсов, акций и конференций, включая всероссийские спортивные соревнования «Президентские состязания», всероссийские спортивные игры школьников «Президентские спортивные игры».</a:t>
          </a:r>
          <a:endParaRPr lang="ru-RU" sz="1400"/>
        </a:p>
      </dgm:t>
    </dgm:pt>
    <dgm:pt modelId="{A262DA59-6787-49F0-AE62-541C51F01A9A}" type="parTrans" cxnId="{03AD3C3E-E727-482C-9C42-043B3E4594A8}">
      <dgm:prSet/>
      <dgm:spPr/>
      <dgm:t>
        <a:bodyPr/>
        <a:lstStyle/>
        <a:p>
          <a:endParaRPr lang="ru-RU" sz="1400"/>
        </a:p>
      </dgm:t>
    </dgm:pt>
    <dgm:pt modelId="{1C86CE54-74D5-4983-86BB-7CA0516FBE13}" type="sibTrans" cxnId="{03AD3C3E-E727-482C-9C42-043B3E4594A8}">
      <dgm:prSet/>
      <dgm:spPr/>
      <dgm:t>
        <a:bodyPr/>
        <a:lstStyle/>
        <a:p>
          <a:endParaRPr lang="ru-RU" sz="1400"/>
        </a:p>
      </dgm:t>
    </dgm:pt>
    <dgm:pt modelId="{BD5A13CA-87A1-4320-BF78-569CA02C2197}">
      <dgm:prSet custT="1"/>
      <dgm:spPr/>
      <dgm:t>
        <a:bodyPr/>
        <a:lstStyle/>
        <a:p>
          <a:pPr rtl="0"/>
          <a:r>
            <a:rPr lang="ru-RU" sz="1400" b="1" dirty="0" smtClean="0"/>
            <a:t>Реализация комплекса мер профилактической направленности по вопросам формирования здорового и безопасного образа жизни детей, оказания психологической помощи обучающимся и воспитанникам образовательных учреждений, испытывающим трудности в развитии, адаптации, обучении.</a:t>
          </a:r>
          <a:endParaRPr lang="ru-RU" sz="1400" dirty="0"/>
        </a:p>
      </dgm:t>
    </dgm:pt>
    <dgm:pt modelId="{E2C02D67-FFA0-43C8-BCB0-61062A195AF9}" type="parTrans" cxnId="{EA8AEBA1-A0BD-4F0C-A5BC-5F59CCAABD58}">
      <dgm:prSet/>
      <dgm:spPr/>
      <dgm:t>
        <a:bodyPr/>
        <a:lstStyle/>
        <a:p>
          <a:endParaRPr lang="ru-RU" sz="1400"/>
        </a:p>
      </dgm:t>
    </dgm:pt>
    <dgm:pt modelId="{D6042E8E-3C88-4D4E-B737-EB13B7B16C98}" type="sibTrans" cxnId="{EA8AEBA1-A0BD-4F0C-A5BC-5F59CCAABD58}">
      <dgm:prSet/>
      <dgm:spPr/>
      <dgm:t>
        <a:bodyPr/>
        <a:lstStyle/>
        <a:p>
          <a:endParaRPr lang="ru-RU" sz="1400"/>
        </a:p>
      </dgm:t>
    </dgm:pt>
    <dgm:pt modelId="{7348E55D-11C1-4255-A1C3-4F1546D999AB}">
      <dgm:prSet custT="1"/>
      <dgm:spPr/>
      <dgm:t>
        <a:bodyPr/>
        <a:lstStyle/>
        <a:p>
          <a:pPr rtl="0"/>
          <a:r>
            <a:rPr lang="ru-RU" sz="1400" b="1" dirty="0" smtClean="0"/>
            <a:t>Выполнение государственных полномочий Камчатского края по предоставлению отдельных мер социальной поддержки гражданам в период обучения в муниципальных образовательных учреждениях в Камчатском крае </a:t>
          </a:r>
          <a:endParaRPr lang="ru-RU" sz="1400" dirty="0"/>
        </a:p>
      </dgm:t>
    </dgm:pt>
    <dgm:pt modelId="{9878D6BF-CE9C-4CD3-BAE8-47195F8EE7B7}" type="parTrans" cxnId="{9BB04F30-A2F9-472A-A1BA-924672DE939F}">
      <dgm:prSet/>
      <dgm:spPr/>
      <dgm:t>
        <a:bodyPr/>
        <a:lstStyle/>
        <a:p>
          <a:endParaRPr lang="ru-RU" sz="1400"/>
        </a:p>
      </dgm:t>
    </dgm:pt>
    <dgm:pt modelId="{0CA807D3-6F16-46C8-8AD6-7828B8526948}" type="sibTrans" cxnId="{9BB04F30-A2F9-472A-A1BA-924672DE939F}">
      <dgm:prSet/>
      <dgm:spPr/>
      <dgm:t>
        <a:bodyPr/>
        <a:lstStyle/>
        <a:p>
          <a:endParaRPr lang="ru-RU" sz="1400"/>
        </a:p>
      </dgm:t>
    </dgm:pt>
    <dgm:pt modelId="{0EF94214-9C38-4CB4-B6B0-8E9C7A7DF334}">
      <dgm:prSet custT="1"/>
      <dgm:spPr/>
      <dgm:t>
        <a:bodyPr/>
        <a:lstStyle/>
        <a:p>
          <a:pPr rtl="0"/>
          <a:r>
            <a:rPr lang="ru-RU" sz="1400" b="1" smtClean="0"/>
            <a:t>Организация подготовки, переподготовки, повышения квалификации педагогических работников образовательных учреждений, расположенных на территории Камчатского края, и муниципальных образовательных учреждений по вопросам организации питания и формирования здорового образа жизни.</a:t>
          </a:r>
          <a:endParaRPr lang="ru-RU" sz="1400"/>
        </a:p>
      </dgm:t>
    </dgm:pt>
    <dgm:pt modelId="{75550132-1355-4926-81EA-922BCA4F5059}" type="parTrans" cxnId="{C4CFD382-6FE3-4FEB-BFFE-B646B1D16698}">
      <dgm:prSet/>
      <dgm:spPr/>
      <dgm:t>
        <a:bodyPr/>
        <a:lstStyle/>
        <a:p>
          <a:endParaRPr lang="ru-RU" sz="1400"/>
        </a:p>
      </dgm:t>
    </dgm:pt>
    <dgm:pt modelId="{1DB9383F-7F98-45FB-82A6-D3B224792DED}" type="sibTrans" cxnId="{C4CFD382-6FE3-4FEB-BFFE-B646B1D16698}">
      <dgm:prSet/>
      <dgm:spPr/>
      <dgm:t>
        <a:bodyPr/>
        <a:lstStyle/>
        <a:p>
          <a:endParaRPr lang="ru-RU" sz="1400"/>
        </a:p>
      </dgm:t>
    </dgm:pt>
    <dgm:pt modelId="{C11F940D-F2A6-4C2C-8715-456A89D3F1D7}" type="pres">
      <dgm:prSet presAssocID="{8FF6681F-0017-4654-8CD5-57FC5856CEF1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1E511B7-B7C9-4800-9A40-25568AF318EE}" type="pres">
      <dgm:prSet presAssocID="{6C8BC804-A332-4C00-AA50-9755ED00A387}" presName="thickLine" presStyleLbl="alignNode1" presStyleIdx="0" presStyleCnt="6"/>
      <dgm:spPr/>
      <dgm:t>
        <a:bodyPr/>
        <a:lstStyle/>
        <a:p>
          <a:endParaRPr lang="ru-RU"/>
        </a:p>
      </dgm:t>
    </dgm:pt>
    <dgm:pt modelId="{989FBC7D-9C28-49CD-B486-43FCB00D6ED5}" type="pres">
      <dgm:prSet presAssocID="{6C8BC804-A332-4C00-AA50-9755ED00A387}" presName="horz1" presStyleCnt="0"/>
      <dgm:spPr/>
      <dgm:t>
        <a:bodyPr/>
        <a:lstStyle/>
        <a:p>
          <a:endParaRPr lang="ru-RU"/>
        </a:p>
      </dgm:t>
    </dgm:pt>
    <dgm:pt modelId="{1329FC4F-89DD-4377-8249-A761808138B6}" type="pres">
      <dgm:prSet presAssocID="{6C8BC804-A332-4C00-AA50-9755ED00A387}" presName="tx1" presStyleLbl="revTx" presStyleIdx="0" presStyleCnt="6" custScaleY="59889"/>
      <dgm:spPr/>
      <dgm:t>
        <a:bodyPr/>
        <a:lstStyle/>
        <a:p>
          <a:endParaRPr lang="ru-RU"/>
        </a:p>
      </dgm:t>
    </dgm:pt>
    <dgm:pt modelId="{2C6F7E39-7EBC-4039-9D88-7030052B3221}" type="pres">
      <dgm:prSet presAssocID="{6C8BC804-A332-4C00-AA50-9755ED00A387}" presName="vert1" presStyleCnt="0"/>
      <dgm:spPr/>
      <dgm:t>
        <a:bodyPr/>
        <a:lstStyle/>
        <a:p>
          <a:endParaRPr lang="ru-RU"/>
        </a:p>
      </dgm:t>
    </dgm:pt>
    <dgm:pt modelId="{F29EFADA-1A55-41E2-8536-B9161B1EFFB8}" type="pres">
      <dgm:prSet presAssocID="{64A4E5D8-CED4-48D9-BE12-F8B6625F7930}" presName="thickLine" presStyleLbl="alignNode1" presStyleIdx="1" presStyleCnt="6"/>
      <dgm:spPr/>
      <dgm:t>
        <a:bodyPr/>
        <a:lstStyle/>
        <a:p>
          <a:endParaRPr lang="ru-RU"/>
        </a:p>
      </dgm:t>
    </dgm:pt>
    <dgm:pt modelId="{330B04E2-EFE3-461E-AAC3-3EECB1483DE1}" type="pres">
      <dgm:prSet presAssocID="{64A4E5D8-CED4-48D9-BE12-F8B6625F7930}" presName="horz1" presStyleCnt="0"/>
      <dgm:spPr/>
      <dgm:t>
        <a:bodyPr/>
        <a:lstStyle/>
        <a:p>
          <a:endParaRPr lang="ru-RU"/>
        </a:p>
      </dgm:t>
    </dgm:pt>
    <dgm:pt modelId="{78175644-B3DA-4E13-8C7A-762FE7BDB2FE}" type="pres">
      <dgm:prSet presAssocID="{64A4E5D8-CED4-48D9-BE12-F8B6625F7930}" presName="tx1" presStyleLbl="revTx" presStyleIdx="1" presStyleCnt="6" custScaleY="62479"/>
      <dgm:spPr/>
      <dgm:t>
        <a:bodyPr/>
        <a:lstStyle/>
        <a:p>
          <a:endParaRPr lang="ru-RU"/>
        </a:p>
      </dgm:t>
    </dgm:pt>
    <dgm:pt modelId="{203EFA40-456C-4BAD-A1E2-3E2AC4F67950}" type="pres">
      <dgm:prSet presAssocID="{64A4E5D8-CED4-48D9-BE12-F8B6625F7930}" presName="vert1" presStyleCnt="0"/>
      <dgm:spPr/>
      <dgm:t>
        <a:bodyPr/>
        <a:lstStyle/>
        <a:p>
          <a:endParaRPr lang="ru-RU"/>
        </a:p>
      </dgm:t>
    </dgm:pt>
    <dgm:pt modelId="{6F235E72-2349-416A-A597-D79667FFAA94}" type="pres">
      <dgm:prSet presAssocID="{8AA64E3B-5373-4219-9D3D-95BA0599079D}" presName="thickLine" presStyleLbl="alignNode1" presStyleIdx="2" presStyleCnt="6"/>
      <dgm:spPr/>
      <dgm:t>
        <a:bodyPr/>
        <a:lstStyle/>
        <a:p>
          <a:endParaRPr lang="ru-RU"/>
        </a:p>
      </dgm:t>
    </dgm:pt>
    <dgm:pt modelId="{61EE1DAB-57E2-424E-92C9-EB233757A078}" type="pres">
      <dgm:prSet presAssocID="{8AA64E3B-5373-4219-9D3D-95BA0599079D}" presName="horz1" presStyleCnt="0"/>
      <dgm:spPr/>
      <dgm:t>
        <a:bodyPr/>
        <a:lstStyle/>
        <a:p>
          <a:endParaRPr lang="ru-RU"/>
        </a:p>
      </dgm:t>
    </dgm:pt>
    <dgm:pt modelId="{2D04125D-2BDD-48AA-A124-8CCCB5A058F7}" type="pres">
      <dgm:prSet presAssocID="{8AA64E3B-5373-4219-9D3D-95BA0599079D}" presName="tx1" presStyleLbl="revTx" presStyleIdx="2" presStyleCnt="6" custScaleY="74185"/>
      <dgm:spPr/>
      <dgm:t>
        <a:bodyPr/>
        <a:lstStyle/>
        <a:p>
          <a:endParaRPr lang="ru-RU"/>
        </a:p>
      </dgm:t>
    </dgm:pt>
    <dgm:pt modelId="{06A7015D-AB23-4038-B370-28432ADDD313}" type="pres">
      <dgm:prSet presAssocID="{8AA64E3B-5373-4219-9D3D-95BA0599079D}" presName="vert1" presStyleCnt="0"/>
      <dgm:spPr/>
      <dgm:t>
        <a:bodyPr/>
        <a:lstStyle/>
        <a:p>
          <a:endParaRPr lang="ru-RU"/>
        </a:p>
      </dgm:t>
    </dgm:pt>
    <dgm:pt modelId="{4D4F8C25-EC18-4953-98F4-2CEC478CF008}" type="pres">
      <dgm:prSet presAssocID="{BD5A13CA-87A1-4320-BF78-569CA02C2197}" presName="thickLine" presStyleLbl="alignNode1" presStyleIdx="3" presStyleCnt="6"/>
      <dgm:spPr/>
      <dgm:t>
        <a:bodyPr/>
        <a:lstStyle/>
        <a:p>
          <a:endParaRPr lang="ru-RU"/>
        </a:p>
      </dgm:t>
    </dgm:pt>
    <dgm:pt modelId="{C18ABA49-F8C2-40DA-99D3-C4EAC974D54E}" type="pres">
      <dgm:prSet presAssocID="{BD5A13CA-87A1-4320-BF78-569CA02C2197}" presName="horz1" presStyleCnt="0"/>
      <dgm:spPr/>
      <dgm:t>
        <a:bodyPr/>
        <a:lstStyle/>
        <a:p>
          <a:endParaRPr lang="ru-RU"/>
        </a:p>
      </dgm:t>
    </dgm:pt>
    <dgm:pt modelId="{E299BED5-4567-4AFE-A74D-79DF2CF99F0F}" type="pres">
      <dgm:prSet presAssocID="{BD5A13CA-87A1-4320-BF78-569CA02C2197}" presName="tx1" presStyleLbl="revTx" presStyleIdx="3" presStyleCnt="6"/>
      <dgm:spPr/>
      <dgm:t>
        <a:bodyPr/>
        <a:lstStyle/>
        <a:p>
          <a:endParaRPr lang="ru-RU"/>
        </a:p>
      </dgm:t>
    </dgm:pt>
    <dgm:pt modelId="{91494CDD-93B1-4ABE-8413-8998C8C0D7FD}" type="pres">
      <dgm:prSet presAssocID="{BD5A13CA-87A1-4320-BF78-569CA02C2197}" presName="vert1" presStyleCnt="0"/>
      <dgm:spPr/>
      <dgm:t>
        <a:bodyPr/>
        <a:lstStyle/>
        <a:p>
          <a:endParaRPr lang="ru-RU"/>
        </a:p>
      </dgm:t>
    </dgm:pt>
    <dgm:pt modelId="{817913F5-B6D5-46A0-AF77-38FC43198454}" type="pres">
      <dgm:prSet presAssocID="{7348E55D-11C1-4255-A1C3-4F1546D999AB}" presName="thickLine" presStyleLbl="alignNode1" presStyleIdx="4" presStyleCnt="6"/>
      <dgm:spPr/>
      <dgm:t>
        <a:bodyPr/>
        <a:lstStyle/>
        <a:p>
          <a:endParaRPr lang="ru-RU"/>
        </a:p>
      </dgm:t>
    </dgm:pt>
    <dgm:pt modelId="{163B3171-9EC8-4B0D-8101-B5E6D1BC1F82}" type="pres">
      <dgm:prSet presAssocID="{7348E55D-11C1-4255-A1C3-4F1546D999AB}" presName="horz1" presStyleCnt="0"/>
      <dgm:spPr/>
      <dgm:t>
        <a:bodyPr/>
        <a:lstStyle/>
        <a:p>
          <a:endParaRPr lang="ru-RU"/>
        </a:p>
      </dgm:t>
    </dgm:pt>
    <dgm:pt modelId="{AA539326-453A-47CA-9D65-7AE61DF6A5A1}" type="pres">
      <dgm:prSet presAssocID="{7348E55D-11C1-4255-A1C3-4F1546D999AB}" presName="tx1" presStyleLbl="revTx" presStyleIdx="4" presStyleCnt="6" custScaleY="74577"/>
      <dgm:spPr/>
      <dgm:t>
        <a:bodyPr/>
        <a:lstStyle/>
        <a:p>
          <a:endParaRPr lang="ru-RU"/>
        </a:p>
      </dgm:t>
    </dgm:pt>
    <dgm:pt modelId="{0B734FDF-B63F-47F0-94B9-9FA72FC7E812}" type="pres">
      <dgm:prSet presAssocID="{7348E55D-11C1-4255-A1C3-4F1546D999AB}" presName="vert1" presStyleCnt="0"/>
      <dgm:spPr/>
      <dgm:t>
        <a:bodyPr/>
        <a:lstStyle/>
        <a:p>
          <a:endParaRPr lang="ru-RU"/>
        </a:p>
      </dgm:t>
    </dgm:pt>
    <dgm:pt modelId="{E902D292-5473-4137-AD97-35DE0C904697}" type="pres">
      <dgm:prSet presAssocID="{0EF94214-9C38-4CB4-B6B0-8E9C7A7DF334}" presName="thickLine" presStyleLbl="alignNode1" presStyleIdx="5" presStyleCnt="6"/>
      <dgm:spPr/>
      <dgm:t>
        <a:bodyPr/>
        <a:lstStyle/>
        <a:p>
          <a:endParaRPr lang="ru-RU"/>
        </a:p>
      </dgm:t>
    </dgm:pt>
    <dgm:pt modelId="{B8C63F17-BA56-4295-9D84-58769A78C9F4}" type="pres">
      <dgm:prSet presAssocID="{0EF94214-9C38-4CB4-B6B0-8E9C7A7DF334}" presName="horz1" presStyleCnt="0"/>
      <dgm:spPr/>
      <dgm:t>
        <a:bodyPr/>
        <a:lstStyle/>
        <a:p>
          <a:endParaRPr lang="ru-RU"/>
        </a:p>
      </dgm:t>
    </dgm:pt>
    <dgm:pt modelId="{6778C6BC-E0BA-4AFE-822B-257FA267D2CB}" type="pres">
      <dgm:prSet presAssocID="{0EF94214-9C38-4CB4-B6B0-8E9C7A7DF334}" presName="tx1" presStyleLbl="revTx" presStyleIdx="5" presStyleCnt="6"/>
      <dgm:spPr/>
      <dgm:t>
        <a:bodyPr/>
        <a:lstStyle/>
        <a:p>
          <a:endParaRPr lang="ru-RU"/>
        </a:p>
      </dgm:t>
    </dgm:pt>
    <dgm:pt modelId="{40FAA1D9-DF55-469A-9841-A0321219E4D7}" type="pres">
      <dgm:prSet presAssocID="{0EF94214-9C38-4CB4-B6B0-8E9C7A7DF334}" presName="vert1" presStyleCnt="0"/>
      <dgm:spPr/>
      <dgm:t>
        <a:bodyPr/>
        <a:lstStyle/>
        <a:p>
          <a:endParaRPr lang="ru-RU"/>
        </a:p>
      </dgm:t>
    </dgm:pt>
  </dgm:ptLst>
  <dgm:cxnLst>
    <dgm:cxn modelId="{C4CFD382-6FE3-4FEB-BFFE-B646B1D16698}" srcId="{8FF6681F-0017-4654-8CD5-57FC5856CEF1}" destId="{0EF94214-9C38-4CB4-B6B0-8E9C7A7DF334}" srcOrd="5" destOrd="0" parTransId="{75550132-1355-4926-81EA-922BCA4F5059}" sibTransId="{1DB9383F-7F98-45FB-82A6-D3B224792DED}"/>
    <dgm:cxn modelId="{EA8AEBA1-A0BD-4F0C-A5BC-5F59CCAABD58}" srcId="{8FF6681F-0017-4654-8CD5-57FC5856CEF1}" destId="{BD5A13CA-87A1-4320-BF78-569CA02C2197}" srcOrd="3" destOrd="0" parTransId="{E2C02D67-FFA0-43C8-BCB0-61062A195AF9}" sibTransId="{D6042E8E-3C88-4D4E-B737-EB13B7B16C98}"/>
    <dgm:cxn modelId="{F2966654-92B4-4457-8587-835080A811A4}" srcId="{8FF6681F-0017-4654-8CD5-57FC5856CEF1}" destId="{6C8BC804-A332-4C00-AA50-9755ED00A387}" srcOrd="0" destOrd="0" parTransId="{6D74187C-6A08-4792-AC12-3B0800F92BD2}" sibTransId="{DD4F4694-246F-4795-884C-62ED0E56FA3A}"/>
    <dgm:cxn modelId="{ECE88BD5-E4FF-4221-94DF-36CB3F817922}" srcId="{8FF6681F-0017-4654-8CD5-57FC5856CEF1}" destId="{64A4E5D8-CED4-48D9-BE12-F8B6625F7930}" srcOrd="1" destOrd="0" parTransId="{279DDBD2-1FED-4A20-9A9C-0D23326194D5}" sibTransId="{28F49228-4BD4-4144-AD4D-4C72D86B947B}"/>
    <dgm:cxn modelId="{03AD3C3E-E727-482C-9C42-043B3E4594A8}" srcId="{8FF6681F-0017-4654-8CD5-57FC5856CEF1}" destId="{8AA64E3B-5373-4219-9D3D-95BA0599079D}" srcOrd="2" destOrd="0" parTransId="{A262DA59-6787-49F0-AE62-541C51F01A9A}" sibTransId="{1C86CE54-74D5-4983-86BB-7CA0516FBE13}"/>
    <dgm:cxn modelId="{1638C004-DB9F-48C5-A488-FC2648293B19}" type="presOf" srcId="{6C8BC804-A332-4C00-AA50-9755ED00A387}" destId="{1329FC4F-89DD-4377-8249-A761808138B6}" srcOrd="0" destOrd="0" presId="urn:microsoft.com/office/officeart/2008/layout/LinedList"/>
    <dgm:cxn modelId="{DD055D8C-5C3C-429A-9F9C-F800FE8D7952}" type="presOf" srcId="{8AA64E3B-5373-4219-9D3D-95BA0599079D}" destId="{2D04125D-2BDD-48AA-A124-8CCCB5A058F7}" srcOrd="0" destOrd="0" presId="urn:microsoft.com/office/officeart/2008/layout/LinedList"/>
    <dgm:cxn modelId="{C7FA5C92-1459-4009-BC26-60D3B897E8CA}" type="presOf" srcId="{8FF6681F-0017-4654-8CD5-57FC5856CEF1}" destId="{C11F940D-F2A6-4C2C-8715-456A89D3F1D7}" srcOrd="0" destOrd="0" presId="urn:microsoft.com/office/officeart/2008/layout/LinedList"/>
    <dgm:cxn modelId="{665FAFFF-AE89-46F8-BB2A-CC43C85BC0FF}" type="presOf" srcId="{BD5A13CA-87A1-4320-BF78-569CA02C2197}" destId="{E299BED5-4567-4AFE-A74D-79DF2CF99F0F}" srcOrd="0" destOrd="0" presId="urn:microsoft.com/office/officeart/2008/layout/LinedList"/>
    <dgm:cxn modelId="{BB96CFE7-A95A-4288-A2EC-783BF5864644}" type="presOf" srcId="{0EF94214-9C38-4CB4-B6B0-8E9C7A7DF334}" destId="{6778C6BC-E0BA-4AFE-822B-257FA267D2CB}" srcOrd="0" destOrd="0" presId="urn:microsoft.com/office/officeart/2008/layout/LinedList"/>
    <dgm:cxn modelId="{150FB172-4A00-4E5E-B623-FA1A6210FF5C}" type="presOf" srcId="{64A4E5D8-CED4-48D9-BE12-F8B6625F7930}" destId="{78175644-B3DA-4E13-8C7A-762FE7BDB2FE}" srcOrd="0" destOrd="0" presId="urn:microsoft.com/office/officeart/2008/layout/LinedList"/>
    <dgm:cxn modelId="{73AE8814-C8F8-476F-A93B-701B5E942584}" type="presOf" srcId="{7348E55D-11C1-4255-A1C3-4F1546D999AB}" destId="{AA539326-453A-47CA-9D65-7AE61DF6A5A1}" srcOrd="0" destOrd="0" presId="urn:microsoft.com/office/officeart/2008/layout/LinedList"/>
    <dgm:cxn modelId="{9BB04F30-A2F9-472A-A1BA-924672DE939F}" srcId="{8FF6681F-0017-4654-8CD5-57FC5856CEF1}" destId="{7348E55D-11C1-4255-A1C3-4F1546D999AB}" srcOrd="4" destOrd="0" parTransId="{9878D6BF-CE9C-4CD3-BAE8-47195F8EE7B7}" sibTransId="{0CA807D3-6F16-46C8-8AD6-7828B8526948}"/>
    <dgm:cxn modelId="{D8EB3431-3B8B-48F3-ABED-3455B614D7E4}" type="presParOf" srcId="{C11F940D-F2A6-4C2C-8715-456A89D3F1D7}" destId="{E1E511B7-B7C9-4800-9A40-25568AF318EE}" srcOrd="0" destOrd="0" presId="urn:microsoft.com/office/officeart/2008/layout/LinedList"/>
    <dgm:cxn modelId="{7AFA3A4F-027D-47C5-A6AB-C7333FCE9245}" type="presParOf" srcId="{C11F940D-F2A6-4C2C-8715-456A89D3F1D7}" destId="{989FBC7D-9C28-49CD-B486-43FCB00D6ED5}" srcOrd="1" destOrd="0" presId="urn:microsoft.com/office/officeart/2008/layout/LinedList"/>
    <dgm:cxn modelId="{21F4466E-C074-47C8-8671-1DFCD3815D00}" type="presParOf" srcId="{989FBC7D-9C28-49CD-B486-43FCB00D6ED5}" destId="{1329FC4F-89DD-4377-8249-A761808138B6}" srcOrd="0" destOrd="0" presId="urn:microsoft.com/office/officeart/2008/layout/LinedList"/>
    <dgm:cxn modelId="{BA3423D4-4939-450F-8A2A-C2FA6DEA629D}" type="presParOf" srcId="{989FBC7D-9C28-49CD-B486-43FCB00D6ED5}" destId="{2C6F7E39-7EBC-4039-9D88-7030052B3221}" srcOrd="1" destOrd="0" presId="urn:microsoft.com/office/officeart/2008/layout/LinedList"/>
    <dgm:cxn modelId="{F78E0D0E-FA4B-4B27-9ADC-3D20C37E4654}" type="presParOf" srcId="{C11F940D-F2A6-4C2C-8715-456A89D3F1D7}" destId="{F29EFADA-1A55-41E2-8536-B9161B1EFFB8}" srcOrd="2" destOrd="0" presId="urn:microsoft.com/office/officeart/2008/layout/LinedList"/>
    <dgm:cxn modelId="{62C37DA4-0DC6-4EAF-B085-3ED667749B9F}" type="presParOf" srcId="{C11F940D-F2A6-4C2C-8715-456A89D3F1D7}" destId="{330B04E2-EFE3-461E-AAC3-3EECB1483DE1}" srcOrd="3" destOrd="0" presId="urn:microsoft.com/office/officeart/2008/layout/LinedList"/>
    <dgm:cxn modelId="{72433831-A0B5-46C0-A9AA-E366C7157162}" type="presParOf" srcId="{330B04E2-EFE3-461E-AAC3-3EECB1483DE1}" destId="{78175644-B3DA-4E13-8C7A-762FE7BDB2FE}" srcOrd="0" destOrd="0" presId="urn:microsoft.com/office/officeart/2008/layout/LinedList"/>
    <dgm:cxn modelId="{6BF4DBB7-D27E-40C4-8BFD-8EB319CE0524}" type="presParOf" srcId="{330B04E2-EFE3-461E-AAC3-3EECB1483DE1}" destId="{203EFA40-456C-4BAD-A1E2-3E2AC4F67950}" srcOrd="1" destOrd="0" presId="urn:microsoft.com/office/officeart/2008/layout/LinedList"/>
    <dgm:cxn modelId="{B22E84DB-2D03-481E-9675-3BCDBBA256F2}" type="presParOf" srcId="{C11F940D-F2A6-4C2C-8715-456A89D3F1D7}" destId="{6F235E72-2349-416A-A597-D79667FFAA94}" srcOrd="4" destOrd="0" presId="urn:microsoft.com/office/officeart/2008/layout/LinedList"/>
    <dgm:cxn modelId="{ADCA3081-E334-4B5B-A2D0-379EB66BE790}" type="presParOf" srcId="{C11F940D-F2A6-4C2C-8715-456A89D3F1D7}" destId="{61EE1DAB-57E2-424E-92C9-EB233757A078}" srcOrd="5" destOrd="0" presId="urn:microsoft.com/office/officeart/2008/layout/LinedList"/>
    <dgm:cxn modelId="{BC97955A-4B38-4C75-82CD-21C449B8ABC4}" type="presParOf" srcId="{61EE1DAB-57E2-424E-92C9-EB233757A078}" destId="{2D04125D-2BDD-48AA-A124-8CCCB5A058F7}" srcOrd="0" destOrd="0" presId="urn:microsoft.com/office/officeart/2008/layout/LinedList"/>
    <dgm:cxn modelId="{BEAE719F-51FD-47F2-9FA9-847C01AED893}" type="presParOf" srcId="{61EE1DAB-57E2-424E-92C9-EB233757A078}" destId="{06A7015D-AB23-4038-B370-28432ADDD313}" srcOrd="1" destOrd="0" presId="urn:microsoft.com/office/officeart/2008/layout/LinedList"/>
    <dgm:cxn modelId="{048E1A63-A0F5-4415-B7A5-0A7261F51AC5}" type="presParOf" srcId="{C11F940D-F2A6-4C2C-8715-456A89D3F1D7}" destId="{4D4F8C25-EC18-4953-98F4-2CEC478CF008}" srcOrd="6" destOrd="0" presId="urn:microsoft.com/office/officeart/2008/layout/LinedList"/>
    <dgm:cxn modelId="{35F64C4E-4D8A-445A-87C9-2B02875892BD}" type="presParOf" srcId="{C11F940D-F2A6-4C2C-8715-456A89D3F1D7}" destId="{C18ABA49-F8C2-40DA-99D3-C4EAC974D54E}" srcOrd="7" destOrd="0" presId="urn:microsoft.com/office/officeart/2008/layout/LinedList"/>
    <dgm:cxn modelId="{0B414DE8-C15A-4D56-B50F-4AF72CB94F59}" type="presParOf" srcId="{C18ABA49-F8C2-40DA-99D3-C4EAC974D54E}" destId="{E299BED5-4567-4AFE-A74D-79DF2CF99F0F}" srcOrd="0" destOrd="0" presId="urn:microsoft.com/office/officeart/2008/layout/LinedList"/>
    <dgm:cxn modelId="{1F8FCE2B-BA6E-46D5-A1EB-A26C7C64A7AC}" type="presParOf" srcId="{C18ABA49-F8C2-40DA-99D3-C4EAC974D54E}" destId="{91494CDD-93B1-4ABE-8413-8998C8C0D7FD}" srcOrd="1" destOrd="0" presId="urn:microsoft.com/office/officeart/2008/layout/LinedList"/>
    <dgm:cxn modelId="{3328DFCE-6B2C-494D-A6A1-722DCD0E169B}" type="presParOf" srcId="{C11F940D-F2A6-4C2C-8715-456A89D3F1D7}" destId="{817913F5-B6D5-46A0-AF77-38FC43198454}" srcOrd="8" destOrd="0" presId="urn:microsoft.com/office/officeart/2008/layout/LinedList"/>
    <dgm:cxn modelId="{79629E98-0494-4493-9F32-58328D52E462}" type="presParOf" srcId="{C11F940D-F2A6-4C2C-8715-456A89D3F1D7}" destId="{163B3171-9EC8-4B0D-8101-B5E6D1BC1F82}" srcOrd="9" destOrd="0" presId="urn:microsoft.com/office/officeart/2008/layout/LinedList"/>
    <dgm:cxn modelId="{78306FA6-1E49-44C1-8560-12E97BD73C4C}" type="presParOf" srcId="{163B3171-9EC8-4B0D-8101-B5E6D1BC1F82}" destId="{AA539326-453A-47CA-9D65-7AE61DF6A5A1}" srcOrd="0" destOrd="0" presId="urn:microsoft.com/office/officeart/2008/layout/LinedList"/>
    <dgm:cxn modelId="{E684E4E8-6A05-482B-987D-73CBE2FF09E8}" type="presParOf" srcId="{163B3171-9EC8-4B0D-8101-B5E6D1BC1F82}" destId="{0B734FDF-B63F-47F0-94B9-9FA72FC7E812}" srcOrd="1" destOrd="0" presId="urn:microsoft.com/office/officeart/2008/layout/LinedList"/>
    <dgm:cxn modelId="{A6B4D8BF-4CFB-415F-86C9-E650DA53AF68}" type="presParOf" srcId="{C11F940D-F2A6-4C2C-8715-456A89D3F1D7}" destId="{E902D292-5473-4137-AD97-35DE0C904697}" srcOrd="10" destOrd="0" presId="urn:microsoft.com/office/officeart/2008/layout/LinedList"/>
    <dgm:cxn modelId="{2D00AC74-B5BC-4B89-AB70-734AB1710BFD}" type="presParOf" srcId="{C11F940D-F2A6-4C2C-8715-456A89D3F1D7}" destId="{B8C63F17-BA56-4295-9D84-58769A78C9F4}" srcOrd="11" destOrd="0" presId="urn:microsoft.com/office/officeart/2008/layout/LinedList"/>
    <dgm:cxn modelId="{5F498E5D-F482-4DA3-AA20-B32A07020B0B}" type="presParOf" srcId="{B8C63F17-BA56-4295-9D84-58769A78C9F4}" destId="{6778C6BC-E0BA-4AFE-822B-257FA267D2CB}" srcOrd="0" destOrd="0" presId="urn:microsoft.com/office/officeart/2008/layout/LinedList"/>
    <dgm:cxn modelId="{F4483F2E-4B2D-4F91-B81A-DDC42BBC9FD3}" type="presParOf" srcId="{B8C63F17-BA56-4295-9D84-58769A78C9F4}" destId="{40FAA1D9-DF55-469A-9841-A0321219E4D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CBAD5FA-505B-4A55-BE5B-464B17517BB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DF8749-EC88-4105-8D1C-D5A8516B3EBB}">
      <dgm:prSet/>
      <dgm:spPr>
        <a:solidFill>
          <a:srgbClr val="808000"/>
        </a:solidFill>
      </dgm:spPr>
      <dgm:t>
        <a:bodyPr/>
        <a:lstStyle/>
        <a:p>
          <a:pPr rtl="0"/>
          <a:r>
            <a:rPr lang="ru-RU" b="1" smtClean="0"/>
            <a:t>В 2013 году отдохнули и оздоровились 11 178 детей  в 14 муниципальных образованиях Камчатского края, что на 610 человек больше плановых показателей (10568). </a:t>
          </a:r>
          <a:endParaRPr lang="ru-RU"/>
        </a:p>
      </dgm:t>
    </dgm:pt>
    <dgm:pt modelId="{DA42573D-C770-4D03-AC8A-458897C20B27}" type="parTrans" cxnId="{BC11565E-067B-43C8-A4B1-C7E3A3A6E915}">
      <dgm:prSet/>
      <dgm:spPr/>
      <dgm:t>
        <a:bodyPr/>
        <a:lstStyle/>
        <a:p>
          <a:endParaRPr lang="ru-RU"/>
        </a:p>
      </dgm:t>
    </dgm:pt>
    <dgm:pt modelId="{53B1E9C2-6076-4D7C-87EC-FFC0E8928BF7}" type="sibTrans" cxnId="{BC11565E-067B-43C8-A4B1-C7E3A3A6E915}">
      <dgm:prSet/>
      <dgm:spPr/>
      <dgm:t>
        <a:bodyPr/>
        <a:lstStyle/>
        <a:p>
          <a:endParaRPr lang="ru-RU"/>
        </a:p>
      </dgm:t>
    </dgm:pt>
    <dgm:pt modelId="{3FD67CA4-16EE-4982-86A1-4D34919E648D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pPr rtl="0"/>
          <a:r>
            <a:rPr lang="ru-RU" b="1" smtClean="0"/>
            <a:t>Камчатский край в 2013 году принял участие во Всероссийском мониторинге организации школьного питания обучающихся в дневных общеобразовательных учреждениях. </a:t>
          </a:r>
          <a:endParaRPr lang="ru-RU"/>
        </a:p>
      </dgm:t>
    </dgm:pt>
    <dgm:pt modelId="{FA60FCD0-E4F7-4B84-A968-6DBA6A474FF0}" type="parTrans" cxnId="{FA977472-BD95-4F0E-B3CE-583191D833B5}">
      <dgm:prSet/>
      <dgm:spPr/>
      <dgm:t>
        <a:bodyPr/>
        <a:lstStyle/>
        <a:p>
          <a:endParaRPr lang="ru-RU"/>
        </a:p>
      </dgm:t>
    </dgm:pt>
    <dgm:pt modelId="{64F34AB0-F098-4F95-B33F-7B37F71C55FE}" type="sibTrans" cxnId="{FA977472-BD95-4F0E-B3CE-583191D833B5}">
      <dgm:prSet/>
      <dgm:spPr/>
      <dgm:t>
        <a:bodyPr/>
        <a:lstStyle/>
        <a:p>
          <a:endParaRPr lang="ru-RU"/>
        </a:p>
      </dgm:t>
    </dgm:pt>
    <dgm:pt modelId="{241A0E52-8DA7-44DF-A7E0-638B3D176DAF}">
      <dgm:prSet/>
      <dgm:spPr/>
      <dgm:t>
        <a:bodyPr/>
        <a:lstStyle/>
        <a:p>
          <a:pPr rtl="0"/>
          <a:r>
            <a:rPr lang="ru-RU" b="1" dirty="0" smtClean="0"/>
            <a:t>86,0% педагогов,  88,1% школьников и 85,7% родителей отмечают, что работа школьных столовых их устраивает. </a:t>
          </a:r>
          <a:endParaRPr lang="ru-RU" b="1" dirty="0"/>
        </a:p>
      </dgm:t>
    </dgm:pt>
    <dgm:pt modelId="{E19C1BD5-E35A-409E-8C5F-E8B02F2EBD48}" type="parTrans" cxnId="{9C2269C1-33F4-442C-9B89-FDAB476E710D}">
      <dgm:prSet/>
      <dgm:spPr/>
      <dgm:t>
        <a:bodyPr/>
        <a:lstStyle/>
        <a:p>
          <a:endParaRPr lang="ru-RU"/>
        </a:p>
      </dgm:t>
    </dgm:pt>
    <dgm:pt modelId="{CE8E8DE2-8AC5-487C-80E2-737A4A82FA77}" type="sibTrans" cxnId="{9C2269C1-33F4-442C-9B89-FDAB476E710D}">
      <dgm:prSet/>
      <dgm:spPr/>
      <dgm:t>
        <a:bodyPr/>
        <a:lstStyle/>
        <a:p>
          <a:endParaRPr lang="ru-RU"/>
        </a:p>
      </dgm:t>
    </dgm:pt>
    <dgm:pt modelId="{0F2D0B24-E0EB-4BF8-BC0A-21AE22149FB3}">
      <dgm:prSet/>
      <dgm:spPr/>
      <dgm:t>
        <a:bodyPr/>
        <a:lstStyle/>
        <a:p>
          <a:pPr rtl="0"/>
          <a:r>
            <a:rPr lang="ru-RU" b="1" dirty="0" smtClean="0"/>
            <a:t>12,6% учеников и 14,3% их родителей  не совсем довольны работой школьных столовых. Из них: </a:t>
          </a:r>
          <a:endParaRPr lang="ru-RU" b="1" dirty="0"/>
        </a:p>
      </dgm:t>
    </dgm:pt>
    <dgm:pt modelId="{EA1533B1-8155-42B3-BE84-BCFA7C6D28F0}" type="parTrans" cxnId="{A4A488F9-78C2-4585-9CA5-91428AD5B099}">
      <dgm:prSet/>
      <dgm:spPr/>
      <dgm:t>
        <a:bodyPr/>
        <a:lstStyle/>
        <a:p>
          <a:endParaRPr lang="ru-RU"/>
        </a:p>
      </dgm:t>
    </dgm:pt>
    <dgm:pt modelId="{AB429645-ED6E-41EE-BC7D-B29EEC09AE2A}" type="sibTrans" cxnId="{A4A488F9-78C2-4585-9CA5-91428AD5B099}">
      <dgm:prSet/>
      <dgm:spPr/>
      <dgm:t>
        <a:bodyPr/>
        <a:lstStyle/>
        <a:p>
          <a:endParaRPr lang="ru-RU"/>
        </a:p>
      </dgm:t>
    </dgm:pt>
    <dgm:pt modelId="{E4CBDD62-6719-4087-9897-A2DE45C2DCB8}">
      <dgm:prSet/>
      <dgm:spPr/>
      <dgm:t>
        <a:bodyPr/>
        <a:lstStyle/>
        <a:p>
          <a:pPr rtl="0"/>
          <a:r>
            <a:rPr lang="ru-RU" b="1" dirty="0" smtClean="0">
              <a:solidFill>
                <a:srgbClr val="C00000"/>
              </a:solidFill>
            </a:rPr>
            <a:t>почти 40% (39.6%) школьников и более половины (54,4%) родителей не устраивает меню/ассортимент продукции школьных столовых; </a:t>
          </a:r>
          <a:endParaRPr lang="ru-RU" b="1" dirty="0">
            <a:solidFill>
              <a:srgbClr val="C00000"/>
            </a:solidFill>
          </a:endParaRPr>
        </a:p>
      </dgm:t>
    </dgm:pt>
    <dgm:pt modelId="{3B2B92FF-AB22-4CB9-832C-B9DB85A657E2}" type="parTrans" cxnId="{522FFD05-AA2F-4108-9833-D0BFDC09A08A}">
      <dgm:prSet/>
      <dgm:spPr/>
      <dgm:t>
        <a:bodyPr/>
        <a:lstStyle/>
        <a:p>
          <a:endParaRPr lang="ru-RU"/>
        </a:p>
      </dgm:t>
    </dgm:pt>
    <dgm:pt modelId="{07F4CB4C-35B7-4CB8-A3F4-589968219908}" type="sibTrans" cxnId="{522FFD05-AA2F-4108-9833-D0BFDC09A08A}">
      <dgm:prSet/>
      <dgm:spPr/>
      <dgm:t>
        <a:bodyPr/>
        <a:lstStyle/>
        <a:p>
          <a:endParaRPr lang="ru-RU"/>
        </a:p>
      </dgm:t>
    </dgm:pt>
    <dgm:pt modelId="{C281F315-F8DC-426C-8342-067D1594891A}">
      <dgm:prSet/>
      <dgm:spPr/>
      <dgm:t>
        <a:bodyPr/>
        <a:lstStyle/>
        <a:p>
          <a:pPr rtl="0"/>
          <a:r>
            <a:rPr lang="ru-RU" b="1" dirty="0" smtClean="0">
              <a:solidFill>
                <a:srgbClr val="C00000"/>
              </a:solidFill>
            </a:rPr>
            <a:t>12,1% школьников и 17,8% родителей не довольны вкусом/качеством реализуемой продукции </a:t>
          </a:r>
          <a:endParaRPr lang="ru-RU" b="1" dirty="0">
            <a:solidFill>
              <a:srgbClr val="C00000"/>
            </a:solidFill>
          </a:endParaRPr>
        </a:p>
      </dgm:t>
    </dgm:pt>
    <dgm:pt modelId="{E8E6B3A5-04F3-4513-A939-6CA87ED34899}" type="parTrans" cxnId="{84CA40EA-0B0B-49EC-A16E-CFDFE3E7972D}">
      <dgm:prSet/>
      <dgm:spPr/>
      <dgm:t>
        <a:bodyPr/>
        <a:lstStyle/>
        <a:p>
          <a:endParaRPr lang="ru-RU"/>
        </a:p>
      </dgm:t>
    </dgm:pt>
    <dgm:pt modelId="{74A4EC2D-C545-4A26-95A9-B8A756489848}" type="sibTrans" cxnId="{84CA40EA-0B0B-49EC-A16E-CFDFE3E7972D}">
      <dgm:prSet/>
      <dgm:spPr/>
      <dgm:t>
        <a:bodyPr/>
        <a:lstStyle/>
        <a:p>
          <a:endParaRPr lang="ru-RU"/>
        </a:p>
      </dgm:t>
    </dgm:pt>
    <dgm:pt modelId="{DB3A1A1D-71CF-4120-A6F2-964466728807}">
      <dgm:prSet/>
      <dgm:spPr/>
      <dgm:t>
        <a:bodyPr/>
        <a:lstStyle/>
        <a:p>
          <a:pPr rtl="0"/>
          <a:r>
            <a:rPr lang="ru-RU" b="1" dirty="0" smtClean="0">
              <a:solidFill>
                <a:srgbClr val="C00000"/>
              </a:solidFill>
            </a:rPr>
            <a:t>12,4% школьников и 5,2%  родителей отмечают недостаточность выделенного времени для приема пищи (короткая перемена).</a:t>
          </a:r>
          <a:endParaRPr lang="ru-RU" b="1" dirty="0">
            <a:solidFill>
              <a:srgbClr val="C00000"/>
            </a:solidFill>
          </a:endParaRPr>
        </a:p>
      </dgm:t>
    </dgm:pt>
    <dgm:pt modelId="{AB32313E-643D-4C31-8EB0-92FC8E2E2533}" type="parTrans" cxnId="{33A2C14D-08CB-48C8-A668-0DFF7EC75332}">
      <dgm:prSet/>
      <dgm:spPr/>
      <dgm:t>
        <a:bodyPr/>
        <a:lstStyle/>
        <a:p>
          <a:endParaRPr lang="ru-RU"/>
        </a:p>
      </dgm:t>
    </dgm:pt>
    <dgm:pt modelId="{A2598388-DFBF-40D7-85FA-16F8D4C02CDA}" type="sibTrans" cxnId="{33A2C14D-08CB-48C8-A668-0DFF7EC75332}">
      <dgm:prSet/>
      <dgm:spPr/>
      <dgm:t>
        <a:bodyPr/>
        <a:lstStyle/>
        <a:p>
          <a:endParaRPr lang="ru-RU"/>
        </a:p>
      </dgm:t>
    </dgm:pt>
    <dgm:pt modelId="{608FCE91-DCBE-4417-9739-0324788CC219}">
      <dgm:prSet/>
      <dgm:spPr>
        <a:solidFill>
          <a:srgbClr val="008000"/>
        </a:solidFill>
      </dgm:spPr>
      <dgm:t>
        <a:bodyPr/>
        <a:lstStyle/>
        <a:p>
          <a:pPr rtl="0"/>
          <a:r>
            <a:rPr lang="ru-RU" b="1" smtClean="0"/>
            <a:t>В целом в Камчатском крае в 2013 году было охвачено горячим питанием 67,1% от общего количества учеников.</a:t>
          </a:r>
          <a:endParaRPr lang="ru-RU"/>
        </a:p>
      </dgm:t>
    </dgm:pt>
    <dgm:pt modelId="{1707EA45-9EE5-4C13-9055-E414389BD43D}" type="parTrans" cxnId="{B215B1D8-2400-4A99-AE8E-955F2D6DCFB2}">
      <dgm:prSet/>
      <dgm:spPr/>
      <dgm:t>
        <a:bodyPr/>
        <a:lstStyle/>
        <a:p>
          <a:endParaRPr lang="ru-RU"/>
        </a:p>
      </dgm:t>
    </dgm:pt>
    <dgm:pt modelId="{B5606459-27AD-4BA8-8518-F653DC908847}" type="sibTrans" cxnId="{B215B1D8-2400-4A99-AE8E-955F2D6DCFB2}">
      <dgm:prSet/>
      <dgm:spPr/>
      <dgm:t>
        <a:bodyPr/>
        <a:lstStyle/>
        <a:p>
          <a:endParaRPr lang="ru-RU"/>
        </a:p>
      </dgm:t>
    </dgm:pt>
    <dgm:pt modelId="{00CB3BCD-0BE6-425F-B40A-A938193A119C}">
      <dgm:prSet/>
      <dgm:spPr/>
      <dgm:t>
        <a:bodyPr/>
        <a:lstStyle/>
        <a:p>
          <a:pPr rtl="0"/>
          <a:r>
            <a:rPr lang="ru-RU" b="1" smtClean="0"/>
            <a:t>Организована работа 168 оздоровительных лагерей с дневным пребыванием при общеобразовательных учреждениях Камчатского края (в 2012 - 164), </a:t>
          </a:r>
          <a:endParaRPr lang="ru-RU"/>
        </a:p>
      </dgm:t>
    </dgm:pt>
    <dgm:pt modelId="{7C6ED420-FAA7-4BD8-BD25-6F3B4A9691EA}" type="sibTrans" cxnId="{8961B47F-5140-4F58-8274-4382C2F70E3E}">
      <dgm:prSet/>
      <dgm:spPr/>
      <dgm:t>
        <a:bodyPr/>
        <a:lstStyle/>
        <a:p>
          <a:endParaRPr lang="ru-RU"/>
        </a:p>
      </dgm:t>
    </dgm:pt>
    <dgm:pt modelId="{0E5E40D8-76D5-4B51-AD1C-27D8B833C3B9}" type="parTrans" cxnId="{8961B47F-5140-4F58-8274-4382C2F70E3E}">
      <dgm:prSet/>
      <dgm:spPr/>
      <dgm:t>
        <a:bodyPr/>
        <a:lstStyle/>
        <a:p>
          <a:endParaRPr lang="ru-RU"/>
        </a:p>
      </dgm:t>
    </dgm:pt>
    <dgm:pt modelId="{FF75985E-67A7-4488-9667-9DBA1A75AA50}" type="pres">
      <dgm:prSet presAssocID="{5CBAD5FA-505B-4A55-BE5B-464B17517BB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4FD0EE-F24B-4C47-AD2E-F798D619B054}" type="pres">
      <dgm:prSet presAssocID="{00CB3BCD-0BE6-425F-B40A-A938193A119C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D14EB1-1455-441B-B9C1-D65D79008E90}" type="pres">
      <dgm:prSet presAssocID="{7C6ED420-FAA7-4BD8-BD25-6F3B4A9691EA}" presName="spacer" presStyleCnt="0"/>
      <dgm:spPr/>
    </dgm:pt>
    <dgm:pt modelId="{98440FC6-F892-4550-9E81-DEF5B06336A1}" type="pres">
      <dgm:prSet presAssocID="{D7DF8749-EC88-4105-8D1C-D5A8516B3EB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315115-50DD-4591-B0A2-F3294BBCDB8C}" type="pres">
      <dgm:prSet presAssocID="{53B1E9C2-6076-4D7C-87EC-FFC0E8928BF7}" presName="spacer" presStyleCnt="0"/>
      <dgm:spPr/>
    </dgm:pt>
    <dgm:pt modelId="{ACC986F9-0905-4EA6-9B69-56B3F90407CB}" type="pres">
      <dgm:prSet presAssocID="{3FD67CA4-16EE-4982-86A1-4D34919E648D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AE21F0-C338-4EA5-B386-272C43A87C60}" type="pres">
      <dgm:prSet presAssocID="{3FD67CA4-16EE-4982-86A1-4D34919E648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3C7562-1633-4633-ACB3-9F9B1D55A357}" type="pres">
      <dgm:prSet presAssocID="{608FCE91-DCBE-4417-9739-0324788CC219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CA40EA-0B0B-49EC-A16E-CFDFE3E7972D}" srcId="{0F2D0B24-E0EB-4BF8-BC0A-21AE22149FB3}" destId="{C281F315-F8DC-426C-8342-067D1594891A}" srcOrd="1" destOrd="0" parTransId="{E8E6B3A5-04F3-4513-A939-6CA87ED34899}" sibTransId="{74A4EC2D-C545-4A26-95A9-B8A756489848}"/>
    <dgm:cxn modelId="{33A2C14D-08CB-48C8-A668-0DFF7EC75332}" srcId="{0F2D0B24-E0EB-4BF8-BC0A-21AE22149FB3}" destId="{DB3A1A1D-71CF-4120-A6F2-964466728807}" srcOrd="2" destOrd="0" parTransId="{AB32313E-643D-4C31-8EB0-92FC8E2E2533}" sibTransId="{A2598388-DFBF-40D7-85FA-16F8D4C02CDA}"/>
    <dgm:cxn modelId="{3D7797A3-5C8F-4E03-B8FF-FD5A2EB89A43}" type="presOf" srcId="{DB3A1A1D-71CF-4120-A6F2-964466728807}" destId="{0BAE21F0-C338-4EA5-B386-272C43A87C60}" srcOrd="0" destOrd="4" presId="urn:microsoft.com/office/officeart/2005/8/layout/vList2"/>
    <dgm:cxn modelId="{290A5971-8BEC-4670-9CCE-91B1E263BEFF}" type="presOf" srcId="{5CBAD5FA-505B-4A55-BE5B-464B17517BBD}" destId="{FF75985E-67A7-4488-9667-9DBA1A75AA50}" srcOrd="0" destOrd="0" presId="urn:microsoft.com/office/officeart/2005/8/layout/vList2"/>
    <dgm:cxn modelId="{8961B47F-5140-4F58-8274-4382C2F70E3E}" srcId="{5CBAD5FA-505B-4A55-BE5B-464B17517BBD}" destId="{00CB3BCD-0BE6-425F-B40A-A938193A119C}" srcOrd="0" destOrd="0" parTransId="{0E5E40D8-76D5-4B51-AD1C-27D8B833C3B9}" sibTransId="{7C6ED420-FAA7-4BD8-BD25-6F3B4A9691EA}"/>
    <dgm:cxn modelId="{9C2269C1-33F4-442C-9B89-FDAB476E710D}" srcId="{3FD67CA4-16EE-4982-86A1-4D34919E648D}" destId="{241A0E52-8DA7-44DF-A7E0-638B3D176DAF}" srcOrd="0" destOrd="0" parTransId="{E19C1BD5-E35A-409E-8C5F-E8B02F2EBD48}" sibTransId="{CE8E8DE2-8AC5-487C-80E2-737A4A82FA77}"/>
    <dgm:cxn modelId="{8B8DAFEF-43DB-4CD3-9156-DC18F4132C1A}" type="presOf" srcId="{E4CBDD62-6719-4087-9897-A2DE45C2DCB8}" destId="{0BAE21F0-C338-4EA5-B386-272C43A87C60}" srcOrd="0" destOrd="2" presId="urn:microsoft.com/office/officeart/2005/8/layout/vList2"/>
    <dgm:cxn modelId="{FA977472-BD95-4F0E-B3CE-583191D833B5}" srcId="{5CBAD5FA-505B-4A55-BE5B-464B17517BBD}" destId="{3FD67CA4-16EE-4982-86A1-4D34919E648D}" srcOrd="2" destOrd="0" parTransId="{FA60FCD0-E4F7-4B84-A968-6DBA6A474FF0}" sibTransId="{64F34AB0-F098-4F95-B33F-7B37F71C55FE}"/>
    <dgm:cxn modelId="{0B4F935E-C5A4-4D6B-A68C-81D9611F3039}" type="presOf" srcId="{0F2D0B24-E0EB-4BF8-BC0A-21AE22149FB3}" destId="{0BAE21F0-C338-4EA5-B386-272C43A87C60}" srcOrd="0" destOrd="1" presId="urn:microsoft.com/office/officeart/2005/8/layout/vList2"/>
    <dgm:cxn modelId="{522FFD05-AA2F-4108-9833-D0BFDC09A08A}" srcId="{0F2D0B24-E0EB-4BF8-BC0A-21AE22149FB3}" destId="{E4CBDD62-6719-4087-9897-A2DE45C2DCB8}" srcOrd="0" destOrd="0" parTransId="{3B2B92FF-AB22-4CB9-832C-B9DB85A657E2}" sibTransId="{07F4CB4C-35B7-4CB8-A3F4-589968219908}"/>
    <dgm:cxn modelId="{A4A488F9-78C2-4585-9CA5-91428AD5B099}" srcId="{3FD67CA4-16EE-4982-86A1-4D34919E648D}" destId="{0F2D0B24-E0EB-4BF8-BC0A-21AE22149FB3}" srcOrd="1" destOrd="0" parTransId="{EA1533B1-8155-42B3-BE84-BCFA7C6D28F0}" sibTransId="{AB429645-ED6E-41EE-BC7D-B29EEC09AE2A}"/>
    <dgm:cxn modelId="{31105793-C6A4-42B2-B9AA-E14FEF694776}" type="presOf" srcId="{00CB3BCD-0BE6-425F-B40A-A938193A119C}" destId="{2F4FD0EE-F24B-4C47-AD2E-F798D619B054}" srcOrd="0" destOrd="0" presId="urn:microsoft.com/office/officeart/2005/8/layout/vList2"/>
    <dgm:cxn modelId="{BC11565E-067B-43C8-A4B1-C7E3A3A6E915}" srcId="{5CBAD5FA-505B-4A55-BE5B-464B17517BBD}" destId="{D7DF8749-EC88-4105-8D1C-D5A8516B3EBB}" srcOrd="1" destOrd="0" parTransId="{DA42573D-C770-4D03-AC8A-458897C20B27}" sibTransId="{53B1E9C2-6076-4D7C-87EC-FFC0E8928BF7}"/>
    <dgm:cxn modelId="{7F2E3E06-D183-4E77-9861-D1CCD2794304}" type="presOf" srcId="{241A0E52-8DA7-44DF-A7E0-638B3D176DAF}" destId="{0BAE21F0-C338-4EA5-B386-272C43A87C60}" srcOrd="0" destOrd="0" presId="urn:microsoft.com/office/officeart/2005/8/layout/vList2"/>
    <dgm:cxn modelId="{B215B1D8-2400-4A99-AE8E-955F2D6DCFB2}" srcId="{5CBAD5FA-505B-4A55-BE5B-464B17517BBD}" destId="{608FCE91-DCBE-4417-9739-0324788CC219}" srcOrd="3" destOrd="0" parTransId="{1707EA45-9EE5-4C13-9055-E414389BD43D}" sibTransId="{B5606459-27AD-4BA8-8518-F653DC908847}"/>
    <dgm:cxn modelId="{641D7931-0E40-4805-8E7D-E4643BBFB09F}" type="presOf" srcId="{608FCE91-DCBE-4417-9739-0324788CC219}" destId="{9A3C7562-1633-4633-ACB3-9F9B1D55A357}" srcOrd="0" destOrd="0" presId="urn:microsoft.com/office/officeart/2005/8/layout/vList2"/>
    <dgm:cxn modelId="{619E18C8-65B1-4EDF-B362-E6EE179D0BCB}" type="presOf" srcId="{D7DF8749-EC88-4105-8D1C-D5A8516B3EBB}" destId="{98440FC6-F892-4550-9E81-DEF5B06336A1}" srcOrd="0" destOrd="0" presId="urn:microsoft.com/office/officeart/2005/8/layout/vList2"/>
    <dgm:cxn modelId="{7DCBE971-44C3-40BC-9B65-79B008532888}" type="presOf" srcId="{C281F315-F8DC-426C-8342-067D1594891A}" destId="{0BAE21F0-C338-4EA5-B386-272C43A87C60}" srcOrd="0" destOrd="3" presId="urn:microsoft.com/office/officeart/2005/8/layout/vList2"/>
    <dgm:cxn modelId="{6278DCAA-0473-4828-995E-CB5D3DFEB4D7}" type="presOf" srcId="{3FD67CA4-16EE-4982-86A1-4D34919E648D}" destId="{ACC986F9-0905-4EA6-9B69-56B3F90407CB}" srcOrd="0" destOrd="0" presId="urn:microsoft.com/office/officeart/2005/8/layout/vList2"/>
    <dgm:cxn modelId="{87DC5729-8888-4F8B-B86E-A75440E1C199}" type="presParOf" srcId="{FF75985E-67A7-4488-9667-9DBA1A75AA50}" destId="{2F4FD0EE-F24B-4C47-AD2E-F798D619B054}" srcOrd="0" destOrd="0" presId="urn:microsoft.com/office/officeart/2005/8/layout/vList2"/>
    <dgm:cxn modelId="{1D8371DA-C302-4431-AF76-8F18CF82FCB9}" type="presParOf" srcId="{FF75985E-67A7-4488-9667-9DBA1A75AA50}" destId="{79D14EB1-1455-441B-B9C1-D65D79008E90}" srcOrd="1" destOrd="0" presId="urn:microsoft.com/office/officeart/2005/8/layout/vList2"/>
    <dgm:cxn modelId="{7E2D5D2A-B154-43A5-86A8-DB1A21F0FC7F}" type="presParOf" srcId="{FF75985E-67A7-4488-9667-9DBA1A75AA50}" destId="{98440FC6-F892-4550-9E81-DEF5B06336A1}" srcOrd="2" destOrd="0" presId="urn:microsoft.com/office/officeart/2005/8/layout/vList2"/>
    <dgm:cxn modelId="{09431BB9-829C-4078-B89F-CE3147F0092C}" type="presParOf" srcId="{FF75985E-67A7-4488-9667-9DBA1A75AA50}" destId="{B2315115-50DD-4591-B0A2-F3294BBCDB8C}" srcOrd="3" destOrd="0" presId="urn:microsoft.com/office/officeart/2005/8/layout/vList2"/>
    <dgm:cxn modelId="{44CC64C2-D37C-4F89-A3A4-FE5B443E2DDC}" type="presParOf" srcId="{FF75985E-67A7-4488-9667-9DBA1A75AA50}" destId="{ACC986F9-0905-4EA6-9B69-56B3F90407CB}" srcOrd="4" destOrd="0" presId="urn:microsoft.com/office/officeart/2005/8/layout/vList2"/>
    <dgm:cxn modelId="{B247541F-7FB1-4029-B59F-4F9EFA5BF1D8}" type="presParOf" srcId="{FF75985E-67A7-4488-9667-9DBA1A75AA50}" destId="{0BAE21F0-C338-4EA5-B386-272C43A87C60}" srcOrd="5" destOrd="0" presId="urn:microsoft.com/office/officeart/2005/8/layout/vList2"/>
    <dgm:cxn modelId="{E6D8C473-08D9-40B0-B803-A5C93C5C4837}" type="presParOf" srcId="{FF75985E-67A7-4488-9667-9DBA1A75AA50}" destId="{9A3C7562-1633-4633-ACB3-9F9B1D55A35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C62B8299-5CA7-4766-900D-E01DC4BFE2DB}" type="doc">
      <dgm:prSet loTypeId="urn:microsoft.com/office/officeart/2005/8/layout/vList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9FE19A-DD71-4512-A33C-F92FF8E71A7B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/>
            <a:t>На базе краевого государственного автономного образовательного учреждения начального профессионального образования «Профессиональное училище № 4» в 2013 году началось создание региональной </a:t>
          </a:r>
          <a:r>
            <a:rPr lang="ru-RU" b="1" dirty="0" err="1" smtClean="0"/>
            <a:t>стажировочной</a:t>
          </a:r>
          <a:r>
            <a:rPr lang="ru-RU" b="1" dirty="0" smtClean="0"/>
            <a:t> площадки. </a:t>
          </a:r>
          <a:endParaRPr lang="ru-RU" dirty="0"/>
        </a:p>
      </dgm:t>
    </dgm:pt>
    <dgm:pt modelId="{750B8DBB-99DF-4C16-B006-B2F575330226}" type="parTrans" cxnId="{77757475-F9D1-4B51-9076-CF73A2A66A7B}">
      <dgm:prSet/>
      <dgm:spPr/>
      <dgm:t>
        <a:bodyPr/>
        <a:lstStyle/>
        <a:p>
          <a:endParaRPr lang="ru-RU"/>
        </a:p>
      </dgm:t>
    </dgm:pt>
    <dgm:pt modelId="{A8CD54DD-B200-4250-8F34-E0E1FFDD2A1C}" type="sibTrans" cxnId="{77757475-F9D1-4B51-9076-CF73A2A66A7B}">
      <dgm:prSet/>
      <dgm:spPr/>
      <dgm:t>
        <a:bodyPr/>
        <a:lstStyle/>
        <a:p>
          <a:endParaRPr lang="ru-RU"/>
        </a:p>
      </dgm:t>
    </dgm:pt>
    <dgm:pt modelId="{222EB4EE-83A9-48D7-9D60-E48A593ED4E4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/>
            <a:t>Повысили свою профессиональную квалификацию в 2013 году 367 специалистов (зав. производством, </a:t>
          </a:r>
          <a:r>
            <a:rPr lang="ru-RU" b="1" dirty="0" err="1" smtClean="0"/>
            <a:t>диетсестеры</a:t>
          </a:r>
          <a:r>
            <a:rPr lang="ru-RU" b="1" dirty="0" smtClean="0"/>
            <a:t>, повара школьных столовых; социальные педагоги образовательных учреждений, медицинские работники, руководящие и педагогические работники).</a:t>
          </a:r>
          <a:endParaRPr lang="ru-RU" dirty="0"/>
        </a:p>
      </dgm:t>
    </dgm:pt>
    <dgm:pt modelId="{3850E321-835C-4C7E-BBB6-4E9EE392723A}" type="parTrans" cxnId="{410F0969-D8E4-4D72-8E87-FB30E6271978}">
      <dgm:prSet/>
      <dgm:spPr/>
      <dgm:t>
        <a:bodyPr/>
        <a:lstStyle/>
        <a:p>
          <a:endParaRPr lang="ru-RU"/>
        </a:p>
      </dgm:t>
    </dgm:pt>
    <dgm:pt modelId="{3362585E-4B6C-4C35-824A-21709A3EE209}" type="sibTrans" cxnId="{410F0969-D8E4-4D72-8E87-FB30E6271978}">
      <dgm:prSet/>
      <dgm:spPr/>
      <dgm:t>
        <a:bodyPr/>
        <a:lstStyle/>
        <a:p>
          <a:endParaRPr lang="ru-RU"/>
        </a:p>
      </dgm:t>
    </dgm:pt>
    <dgm:pt modelId="{C46C3C05-3B7C-41A5-A255-29AFB35FC8F6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smtClean="0"/>
            <a:t>В учебный план курсов повышения квалификации введен 6-часовой модуль по теме «Здоровьесберегающие технологии в образовательном пространстве», который прослушали 745 педагогических работников.</a:t>
          </a:r>
          <a:endParaRPr lang="ru-RU"/>
        </a:p>
      </dgm:t>
    </dgm:pt>
    <dgm:pt modelId="{CCF2C785-7BE7-404B-9245-D838E15D4EEB}" type="parTrans" cxnId="{34B5D0DF-A280-4AEE-851A-1DF9043D95B9}">
      <dgm:prSet/>
      <dgm:spPr/>
      <dgm:t>
        <a:bodyPr/>
        <a:lstStyle/>
        <a:p>
          <a:endParaRPr lang="ru-RU"/>
        </a:p>
      </dgm:t>
    </dgm:pt>
    <dgm:pt modelId="{133CFF11-A4BA-42D3-BD45-1133C1FF9897}" type="sibTrans" cxnId="{34B5D0DF-A280-4AEE-851A-1DF9043D95B9}">
      <dgm:prSet/>
      <dgm:spPr/>
      <dgm:t>
        <a:bodyPr/>
        <a:lstStyle/>
        <a:p>
          <a:endParaRPr lang="ru-RU"/>
        </a:p>
      </dgm:t>
    </dgm:pt>
    <dgm:pt modelId="{D64F3EC7-CAED-483C-9D8D-48FD1AB21BE4}" type="pres">
      <dgm:prSet presAssocID="{C62B8299-5CA7-4766-900D-E01DC4BFE2D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B6B7EE-62E3-42DA-B182-6E99E4FA2415}" type="pres">
      <dgm:prSet presAssocID="{329FE19A-DD71-4512-A33C-F92FF8E71A7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DE0A86-4F45-43DD-9135-AC8723992E02}" type="pres">
      <dgm:prSet presAssocID="{A8CD54DD-B200-4250-8F34-E0E1FFDD2A1C}" presName="spacer" presStyleCnt="0"/>
      <dgm:spPr/>
    </dgm:pt>
    <dgm:pt modelId="{8F0BCA09-7859-4A3A-9E15-E9949C309D82}" type="pres">
      <dgm:prSet presAssocID="{222EB4EE-83A9-48D7-9D60-E48A593ED4E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272BBE-3A54-48CE-B33C-4AED9AFC8449}" type="pres">
      <dgm:prSet presAssocID="{3362585E-4B6C-4C35-824A-21709A3EE209}" presName="spacer" presStyleCnt="0"/>
      <dgm:spPr/>
    </dgm:pt>
    <dgm:pt modelId="{3B036235-5443-41AD-8902-2F1BC292F500}" type="pres">
      <dgm:prSet presAssocID="{C46C3C05-3B7C-41A5-A255-29AFB35FC8F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B84107-5B69-4CB8-A110-D884474BBA44}" type="presOf" srcId="{C46C3C05-3B7C-41A5-A255-29AFB35FC8F6}" destId="{3B036235-5443-41AD-8902-2F1BC292F500}" srcOrd="0" destOrd="0" presId="urn:microsoft.com/office/officeart/2005/8/layout/vList2"/>
    <dgm:cxn modelId="{68F8DA9F-74CD-4F51-90D9-874280648E17}" type="presOf" srcId="{C62B8299-5CA7-4766-900D-E01DC4BFE2DB}" destId="{D64F3EC7-CAED-483C-9D8D-48FD1AB21BE4}" srcOrd="0" destOrd="0" presId="urn:microsoft.com/office/officeart/2005/8/layout/vList2"/>
    <dgm:cxn modelId="{B4F2B1B4-4F43-45E2-8875-A02ADE478AFC}" type="presOf" srcId="{222EB4EE-83A9-48D7-9D60-E48A593ED4E4}" destId="{8F0BCA09-7859-4A3A-9E15-E9949C309D82}" srcOrd="0" destOrd="0" presId="urn:microsoft.com/office/officeart/2005/8/layout/vList2"/>
    <dgm:cxn modelId="{34B5D0DF-A280-4AEE-851A-1DF9043D95B9}" srcId="{C62B8299-5CA7-4766-900D-E01DC4BFE2DB}" destId="{C46C3C05-3B7C-41A5-A255-29AFB35FC8F6}" srcOrd="2" destOrd="0" parTransId="{CCF2C785-7BE7-404B-9245-D838E15D4EEB}" sibTransId="{133CFF11-A4BA-42D3-BD45-1133C1FF9897}"/>
    <dgm:cxn modelId="{410F0969-D8E4-4D72-8E87-FB30E6271978}" srcId="{C62B8299-5CA7-4766-900D-E01DC4BFE2DB}" destId="{222EB4EE-83A9-48D7-9D60-E48A593ED4E4}" srcOrd="1" destOrd="0" parTransId="{3850E321-835C-4C7E-BBB6-4E9EE392723A}" sibTransId="{3362585E-4B6C-4C35-824A-21709A3EE209}"/>
    <dgm:cxn modelId="{77757475-F9D1-4B51-9076-CF73A2A66A7B}" srcId="{C62B8299-5CA7-4766-900D-E01DC4BFE2DB}" destId="{329FE19A-DD71-4512-A33C-F92FF8E71A7B}" srcOrd="0" destOrd="0" parTransId="{750B8DBB-99DF-4C16-B006-B2F575330226}" sibTransId="{A8CD54DD-B200-4250-8F34-E0E1FFDD2A1C}"/>
    <dgm:cxn modelId="{C13BF86D-6024-4987-A9D3-CD1BC5B61CB6}" type="presOf" srcId="{329FE19A-DD71-4512-A33C-F92FF8E71A7B}" destId="{D1B6B7EE-62E3-42DA-B182-6E99E4FA2415}" srcOrd="0" destOrd="0" presId="urn:microsoft.com/office/officeart/2005/8/layout/vList2"/>
    <dgm:cxn modelId="{7CF8BB48-9BC5-4641-9F6F-F28F6EE4BCA6}" type="presParOf" srcId="{D64F3EC7-CAED-483C-9D8D-48FD1AB21BE4}" destId="{D1B6B7EE-62E3-42DA-B182-6E99E4FA2415}" srcOrd="0" destOrd="0" presId="urn:microsoft.com/office/officeart/2005/8/layout/vList2"/>
    <dgm:cxn modelId="{71725200-B2BB-4C54-8BC0-EFFD1810E134}" type="presParOf" srcId="{D64F3EC7-CAED-483C-9D8D-48FD1AB21BE4}" destId="{E6DE0A86-4F45-43DD-9135-AC8723992E02}" srcOrd="1" destOrd="0" presId="urn:microsoft.com/office/officeart/2005/8/layout/vList2"/>
    <dgm:cxn modelId="{ABB48B19-958F-4AE4-AD80-BEF37F533101}" type="presParOf" srcId="{D64F3EC7-CAED-483C-9D8D-48FD1AB21BE4}" destId="{8F0BCA09-7859-4A3A-9E15-E9949C309D82}" srcOrd="2" destOrd="0" presId="urn:microsoft.com/office/officeart/2005/8/layout/vList2"/>
    <dgm:cxn modelId="{0022AE83-34EB-4AC9-BD67-1EE068EC4D47}" type="presParOf" srcId="{D64F3EC7-CAED-483C-9D8D-48FD1AB21BE4}" destId="{B7272BBE-3A54-48CE-B33C-4AED9AFC8449}" srcOrd="3" destOrd="0" presId="urn:microsoft.com/office/officeart/2005/8/layout/vList2"/>
    <dgm:cxn modelId="{F36F9476-3959-4C4C-A145-5991E16E8093}" type="presParOf" srcId="{D64F3EC7-CAED-483C-9D8D-48FD1AB21BE4}" destId="{3B036235-5443-41AD-8902-2F1BC292F500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CC470900-0DB6-4F8F-B37A-EC1A1C84F8CF}" type="doc">
      <dgm:prSet loTypeId="urn:microsoft.com/office/officeart/2005/8/layout/matrix3" loCatId="matrix" qsTypeId="urn:microsoft.com/office/officeart/2005/8/quickstyle/3d2" qsCatId="3D" csTypeId="urn:microsoft.com/office/officeart/2005/8/colors/accent3_2" csCatId="accent3"/>
      <dgm:spPr/>
      <dgm:t>
        <a:bodyPr/>
        <a:lstStyle/>
        <a:p>
          <a:endParaRPr lang="ru-RU"/>
        </a:p>
      </dgm:t>
    </dgm:pt>
    <dgm:pt modelId="{965E5FC5-D268-4DE4-B11B-F4024DE7FA92}">
      <dgm:prSet/>
      <dgm:spPr/>
      <dgm:t>
        <a:bodyPr/>
        <a:lstStyle/>
        <a:p>
          <a:pPr rtl="0"/>
          <a:r>
            <a:rPr lang="ru-RU" b="1" smtClean="0"/>
            <a:t>В настоящее время периметральное ограждение имеют 335 из 336 образовательных организаций </a:t>
          </a:r>
          <a:endParaRPr lang="ru-RU"/>
        </a:p>
      </dgm:t>
    </dgm:pt>
    <dgm:pt modelId="{86940615-B1B5-450B-8D24-EF998AB1960B}" type="parTrans" cxnId="{41252395-290B-4B42-95F4-2CF925CEEE84}">
      <dgm:prSet/>
      <dgm:spPr/>
      <dgm:t>
        <a:bodyPr/>
        <a:lstStyle/>
        <a:p>
          <a:endParaRPr lang="ru-RU"/>
        </a:p>
      </dgm:t>
    </dgm:pt>
    <dgm:pt modelId="{0FFFD377-00D9-4965-8744-DE666302DDAC}" type="sibTrans" cxnId="{41252395-290B-4B42-95F4-2CF925CEEE84}">
      <dgm:prSet/>
      <dgm:spPr/>
      <dgm:t>
        <a:bodyPr/>
        <a:lstStyle/>
        <a:p>
          <a:endParaRPr lang="ru-RU"/>
        </a:p>
      </dgm:t>
    </dgm:pt>
    <dgm:pt modelId="{C9E4BD1C-9E47-4588-A22B-300B18F1DE3E}">
      <dgm:prSet/>
      <dgm:spPr/>
      <dgm:t>
        <a:bodyPr/>
        <a:lstStyle/>
        <a:p>
          <a:pPr rtl="0"/>
          <a:r>
            <a:rPr lang="ru-RU" b="1" smtClean="0"/>
            <a:t>Квалифицированной охраной обеспечено 186 организаций (55,35 % от общего числа образовательных учреждений).</a:t>
          </a:r>
          <a:endParaRPr lang="ru-RU"/>
        </a:p>
      </dgm:t>
    </dgm:pt>
    <dgm:pt modelId="{C9AB4A05-47B6-4FF6-BD6B-42781153CED1}" type="parTrans" cxnId="{5E0B52F0-9D1C-4F62-8C65-5E72C6168DCD}">
      <dgm:prSet/>
      <dgm:spPr/>
      <dgm:t>
        <a:bodyPr/>
        <a:lstStyle/>
        <a:p>
          <a:endParaRPr lang="ru-RU"/>
        </a:p>
      </dgm:t>
    </dgm:pt>
    <dgm:pt modelId="{F5D04577-1223-4C57-9A2E-F084F4AD2A17}" type="sibTrans" cxnId="{5E0B52F0-9D1C-4F62-8C65-5E72C6168DCD}">
      <dgm:prSet/>
      <dgm:spPr/>
      <dgm:t>
        <a:bodyPr/>
        <a:lstStyle/>
        <a:p>
          <a:endParaRPr lang="ru-RU"/>
        </a:p>
      </dgm:t>
    </dgm:pt>
    <dgm:pt modelId="{D8AAEA2B-FC0E-43CF-AD69-B8CD7D2210C6}">
      <dgm:prSet/>
      <dgm:spPr/>
      <dgm:t>
        <a:bodyPr/>
        <a:lstStyle/>
        <a:p>
          <a:pPr rtl="0"/>
          <a:r>
            <a:rPr lang="ru-RU" b="1" smtClean="0"/>
            <a:t>Системами видеонаблюдения оснащены 86 образовательных организаций, что составляет 25,5% от общего числа образовательных организаций.</a:t>
          </a:r>
          <a:endParaRPr lang="ru-RU"/>
        </a:p>
      </dgm:t>
    </dgm:pt>
    <dgm:pt modelId="{16F5D72E-2B96-4EF7-BA56-A8217C8CB73A}" type="parTrans" cxnId="{2666099B-7C6D-4370-BEFB-CBD2CECDDDD1}">
      <dgm:prSet/>
      <dgm:spPr/>
      <dgm:t>
        <a:bodyPr/>
        <a:lstStyle/>
        <a:p>
          <a:endParaRPr lang="ru-RU"/>
        </a:p>
      </dgm:t>
    </dgm:pt>
    <dgm:pt modelId="{D1A4C73A-20C7-42C6-8FD8-93D143BDCB20}" type="sibTrans" cxnId="{2666099B-7C6D-4370-BEFB-CBD2CECDDDD1}">
      <dgm:prSet/>
      <dgm:spPr/>
      <dgm:t>
        <a:bodyPr/>
        <a:lstStyle/>
        <a:p>
          <a:endParaRPr lang="ru-RU"/>
        </a:p>
      </dgm:t>
    </dgm:pt>
    <dgm:pt modelId="{F77C1C92-F3FA-46F0-AAC2-8B323A1F0F64}">
      <dgm:prSet/>
      <dgm:spPr/>
      <dgm:t>
        <a:bodyPr/>
        <a:lstStyle/>
        <a:p>
          <a:pPr rtl="0"/>
          <a:r>
            <a:rPr lang="ru-RU" b="1" smtClean="0"/>
            <a:t>Системами контроля и управлением доступом оснащено 159 образовательных организаций (47,3%)  от общего числа образовательных организаций.</a:t>
          </a:r>
          <a:endParaRPr lang="ru-RU"/>
        </a:p>
      </dgm:t>
    </dgm:pt>
    <dgm:pt modelId="{02FC3C4A-5403-40B4-8900-0C59A7FEA915}" type="parTrans" cxnId="{2C687D08-2F60-4728-845E-AD39B889E446}">
      <dgm:prSet/>
      <dgm:spPr/>
      <dgm:t>
        <a:bodyPr/>
        <a:lstStyle/>
        <a:p>
          <a:endParaRPr lang="ru-RU"/>
        </a:p>
      </dgm:t>
    </dgm:pt>
    <dgm:pt modelId="{117272CA-77CB-460C-AB93-CCBEB18A2748}" type="sibTrans" cxnId="{2C687D08-2F60-4728-845E-AD39B889E446}">
      <dgm:prSet/>
      <dgm:spPr/>
      <dgm:t>
        <a:bodyPr/>
        <a:lstStyle/>
        <a:p>
          <a:endParaRPr lang="ru-RU"/>
        </a:p>
      </dgm:t>
    </dgm:pt>
    <dgm:pt modelId="{F458EED9-2047-4DD2-B34F-C5BF5B12F0C6}" type="pres">
      <dgm:prSet presAssocID="{CC470900-0DB6-4F8F-B37A-EC1A1C84F8CF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23B2AB-2D5C-4B78-A359-37868E8B5E04}" type="pres">
      <dgm:prSet presAssocID="{CC470900-0DB6-4F8F-B37A-EC1A1C84F8CF}" presName="diamond" presStyleLbl="bgShp" presStyleIdx="0" presStyleCnt="1"/>
      <dgm:spPr/>
    </dgm:pt>
    <dgm:pt modelId="{32A5AB95-AF10-43E3-801F-A5DEBB44EEF3}" type="pres">
      <dgm:prSet presAssocID="{CC470900-0DB6-4F8F-B37A-EC1A1C84F8CF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466F67-99B1-4CC4-B1F4-A7BEDA36F7FF}" type="pres">
      <dgm:prSet presAssocID="{CC470900-0DB6-4F8F-B37A-EC1A1C84F8CF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DE8443-A0F1-413C-9E91-B69CADEF29F1}" type="pres">
      <dgm:prSet presAssocID="{CC470900-0DB6-4F8F-B37A-EC1A1C84F8CF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EFB480-D4E1-416E-A9DB-5AA88FDAEFE0}" type="pres">
      <dgm:prSet presAssocID="{CC470900-0DB6-4F8F-B37A-EC1A1C84F8CF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C3F905-191D-4DF3-BEEC-B3899E5F75DC}" type="presOf" srcId="{F77C1C92-F3FA-46F0-AAC2-8B323A1F0F64}" destId="{64EFB480-D4E1-416E-A9DB-5AA88FDAEFE0}" srcOrd="0" destOrd="0" presId="urn:microsoft.com/office/officeart/2005/8/layout/matrix3"/>
    <dgm:cxn modelId="{545B238A-1374-44C4-AF39-3FC632A71901}" type="presOf" srcId="{D8AAEA2B-FC0E-43CF-AD69-B8CD7D2210C6}" destId="{37DE8443-A0F1-413C-9E91-B69CADEF29F1}" srcOrd="0" destOrd="0" presId="urn:microsoft.com/office/officeart/2005/8/layout/matrix3"/>
    <dgm:cxn modelId="{63BC1B2A-9B68-49C9-8121-586C09D506DB}" type="presOf" srcId="{C9E4BD1C-9E47-4588-A22B-300B18F1DE3E}" destId="{A4466F67-99B1-4CC4-B1F4-A7BEDA36F7FF}" srcOrd="0" destOrd="0" presId="urn:microsoft.com/office/officeart/2005/8/layout/matrix3"/>
    <dgm:cxn modelId="{5E0B52F0-9D1C-4F62-8C65-5E72C6168DCD}" srcId="{CC470900-0DB6-4F8F-B37A-EC1A1C84F8CF}" destId="{C9E4BD1C-9E47-4588-A22B-300B18F1DE3E}" srcOrd="1" destOrd="0" parTransId="{C9AB4A05-47B6-4FF6-BD6B-42781153CED1}" sibTransId="{F5D04577-1223-4C57-9A2E-F084F4AD2A17}"/>
    <dgm:cxn modelId="{2C687D08-2F60-4728-845E-AD39B889E446}" srcId="{CC470900-0DB6-4F8F-B37A-EC1A1C84F8CF}" destId="{F77C1C92-F3FA-46F0-AAC2-8B323A1F0F64}" srcOrd="3" destOrd="0" parTransId="{02FC3C4A-5403-40B4-8900-0C59A7FEA915}" sibTransId="{117272CA-77CB-460C-AB93-CCBEB18A2748}"/>
    <dgm:cxn modelId="{41252395-290B-4B42-95F4-2CF925CEEE84}" srcId="{CC470900-0DB6-4F8F-B37A-EC1A1C84F8CF}" destId="{965E5FC5-D268-4DE4-B11B-F4024DE7FA92}" srcOrd="0" destOrd="0" parTransId="{86940615-B1B5-450B-8D24-EF998AB1960B}" sibTransId="{0FFFD377-00D9-4965-8744-DE666302DDAC}"/>
    <dgm:cxn modelId="{2A316504-4640-46F7-8BD6-8FB8660EDDC5}" type="presOf" srcId="{CC470900-0DB6-4F8F-B37A-EC1A1C84F8CF}" destId="{F458EED9-2047-4DD2-B34F-C5BF5B12F0C6}" srcOrd="0" destOrd="0" presId="urn:microsoft.com/office/officeart/2005/8/layout/matrix3"/>
    <dgm:cxn modelId="{2666099B-7C6D-4370-BEFB-CBD2CECDDDD1}" srcId="{CC470900-0DB6-4F8F-B37A-EC1A1C84F8CF}" destId="{D8AAEA2B-FC0E-43CF-AD69-B8CD7D2210C6}" srcOrd="2" destOrd="0" parTransId="{16F5D72E-2B96-4EF7-BA56-A8217C8CB73A}" sibTransId="{D1A4C73A-20C7-42C6-8FD8-93D143BDCB20}"/>
    <dgm:cxn modelId="{28F10752-BA9B-4834-B909-AC6178D816C3}" type="presOf" srcId="{965E5FC5-D268-4DE4-B11B-F4024DE7FA92}" destId="{32A5AB95-AF10-43E3-801F-A5DEBB44EEF3}" srcOrd="0" destOrd="0" presId="urn:microsoft.com/office/officeart/2005/8/layout/matrix3"/>
    <dgm:cxn modelId="{24E24CA6-4B0C-40B5-BF2A-EC7FD441AC1E}" type="presParOf" srcId="{F458EED9-2047-4DD2-B34F-C5BF5B12F0C6}" destId="{D423B2AB-2D5C-4B78-A359-37868E8B5E04}" srcOrd="0" destOrd="0" presId="urn:microsoft.com/office/officeart/2005/8/layout/matrix3"/>
    <dgm:cxn modelId="{3D72DAD8-55A0-40B0-859E-70BAABB2C6AC}" type="presParOf" srcId="{F458EED9-2047-4DD2-B34F-C5BF5B12F0C6}" destId="{32A5AB95-AF10-43E3-801F-A5DEBB44EEF3}" srcOrd="1" destOrd="0" presId="urn:microsoft.com/office/officeart/2005/8/layout/matrix3"/>
    <dgm:cxn modelId="{401EDB74-BEBC-4998-97D1-A3D35D16D8D3}" type="presParOf" srcId="{F458EED9-2047-4DD2-B34F-C5BF5B12F0C6}" destId="{A4466F67-99B1-4CC4-B1F4-A7BEDA36F7FF}" srcOrd="2" destOrd="0" presId="urn:microsoft.com/office/officeart/2005/8/layout/matrix3"/>
    <dgm:cxn modelId="{68512C58-9AF6-488D-905C-CE89C458D0C2}" type="presParOf" srcId="{F458EED9-2047-4DD2-B34F-C5BF5B12F0C6}" destId="{37DE8443-A0F1-413C-9E91-B69CADEF29F1}" srcOrd="3" destOrd="0" presId="urn:microsoft.com/office/officeart/2005/8/layout/matrix3"/>
    <dgm:cxn modelId="{5C1FF3EA-1FD8-4F40-9615-BB2966B8DAAD}" type="presParOf" srcId="{F458EED9-2047-4DD2-B34F-C5BF5B12F0C6}" destId="{64EFB480-D4E1-416E-A9DB-5AA88FDAEFE0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610DA40A-923E-46F5-B627-BD4F23E05801}" type="doc">
      <dgm:prSet loTypeId="urn:microsoft.com/office/officeart/2005/8/layout/vList5" loCatId="list" qsTypeId="urn:microsoft.com/office/officeart/2005/8/quickstyle/3d2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64B05C65-D42C-4415-9703-CD6D0BF517D5}">
      <dgm:prSet/>
      <dgm:spPr/>
      <dgm:t>
        <a:bodyPr/>
        <a:lstStyle/>
        <a:p>
          <a:pPr rtl="0"/>
          <a:r>
            <a:rPr lang="ru-RU" b="1" smtClean="0"/>
            <a:t>Потребность в педагогических кадрах образовательных учреждений на начало 2013-2014 учебного года составила 280 единиц. </a:t>
          </a:r>
          <a:endParaRPr lang="ru-RU"/>
        </a:p>
      </dgm:t>
    </dgm:pt>
    <dgm:pt modelId="{D01F8EE8-09F3-4EF7-9D5E-6CD78753D5A9}" type="parTrans" cxnId="{9C76A68A-A934-44E5-8DA1-BE49D38A4E50}">
      <dgm:prSet/>
      <dgm:spPr/>
      <dgm:t>
        <a:bodyPr/>
        <a:lstStyle/>
        <a:p>
          <a:endParaRPr lang="ru-RU"/>
        </a:p>
      </dgm:t>
    </dgm:pt>
    <dgm:pt modelId="{B2EDD958-DA62-4C13-82D5-BD91ACCA08CD}" type="sibTrans" cxnId="{9C76A68A-A934-44E5-8DA1-BE49D38A4E50}">
      <dgm:prSet/>
      <dgm:spPr/>
      <dgm:t>
        <a:bodyPr/>
        <a:lstStyle/>
        <a:p>
          <a:endParaRPr lang="ru-RU"/>
        </a:p>
      </dgm:t>
    </dgm:pt>
    <dgm:pt modelId="{7BEF0741-A41F-47DD-9ADC-3179D053CBA2}">
      <dgm:prSet custT="1"/>
      <dgm:spPr/>
      <dgm:t>
        <a:bodyPr/>
        <a:lstStyle/>
        <a:p>
          <a:pPr rtl="0"/>
          <a:r>
            <a:rPr lang="ru-RU" sz="1400" b="1" dirty="0" smtClean="0"/>
            <a:t>учителя музыки, музыкальные руководители (36 ед.) </a:t>
          </a:r>
          <a:endParaRPr lang="ru-RU" sz="1400" b="1" dirty="0"/>
        </a:p>
      </dgm:t>
    </dgm:pt>
    <dgm:pt modelId="{73B544A7-F286-49F3-9143-04337C2545E0}" type="parTrans" cxnId="{3CE3C442-D2D6-4DC5-8E11-E2FF5498FABE}">
      <dgm:prSet/>
      <dgm:spPr/>
      <dgm:t>
        <a:bodyPr/>
        <a:lstStyle/>
        <a:p>
          <a:endParaRPr lang="ru-RU"/>
        </a:p>
      </dgm:t>
    </dgm:pt>
    <dgm:pt modelId="{C8158636-C695-4919-B98E-74542FBE3BA6}" type="sibTrans" cxnId="{3CE3C442-D2D6-4DC5-8E11-E2FF5498FABE}">
      <dgm:prSet/>
      <dgm:spPr/>
      <dgm:t>
        <a:bodyPr/>
        <a:lstStyle/>
        <a:p>
          <a:endParaRPr lang="ru-RU"/>
        </a:p>
      </dgm:t>
    </dgm:pt>
    <dgm:pt modelId="{0C6042AB-B859-4C9A-A93D-9CDD45E61C68}">
      <dgm:prSet custT="1"/>
      <dgm:spPr/>
      <dgm:t>
        <a:bodyPr/>
        <a:lstStyle/>
        <a:p>
          <a:pPr rtl="0"/>
          <a:r>
            <a:rPr lang="ru-RU" sz="1400" b="1" dirty="0" smtClean="0"/>
            <a:t>учителя математики (30 ед.), </a:t>
          </a:r>
          <a:endParaRPr lang="ru-RU" sz="1400" b="1" dirty="0"/>
        </a:p>
      </dgm:t>
    </dgm:pt>
    <dgm:pt modelId="{FD28A061-D28D-4FD4-9532-60B5577AE758}" type="parTrans" cxnId="{4540969D-7EC0-49B8-AA81-0B0F1A8094B1}">
      <dgm:prSet/>
      <dgm:spPr/>
      <dgm:t>
        <a:bodyPr/>
        <a:lstStyle/>
        <a:p>
          <a:endParaRPr lang="ru-RU"/>
        </a:p>
      </dgm:t>
    </dgm:pt>
    <dgm:pt modelId="{83DF7943-4D4C-42E1-9F18-37170FD6EAEC}" type="sibTrans" cxnId="{4540969D-7EC0-49B8-AA81-0B0F1A8094B1}">
      <dgm:prSet/>
      <dgm:spPr/>
      <dgm:t>
        <a:bodyPr/>
        <a:lstStyle/>
        <a:p>
          <a:endParaRPr lang="ru-RU"/>
        </a:p>
      </dgm:t>
    </dgm:pt>
    <dgm:pt modelId="{1D18D7B7-42D9-4AAF-AB6F-9429BBF60852}">
      <dgm:prSet custT="1"/>
      <dgm:spPr/>
      <dgm:t>
        <a:bodyPr/>
        <a:lstStyle/>
        <a:p>
          <a:pPr rtl="0"/>
          <a:r>
            <a:rPr lang="ru-RU" sz="1400" b="1" smtClean="0"/>
            <a:t>учителя начальных классов (26 ед.), </a:t>
          </a:r>
          <a:endParaRPr lang="ru-RU" sz="1400" b="1"/>
        </a:p>
      </dgm:t>
    </dgm:pt>
    <dgm:pt modelId="{C944BE99-5082-4CB0-9799-50216AD2DFB7}" type="parTrans" cxnId="{7500D59E-A6A2-44E9-BC4F-A519A7058330}">
      <dgm:prSet/>
      <dgm:spPr/>
      <dgm:t>
        <a:bodyPr/>
        <a:lstStyle/>
        <a:p>
          <a:endParaRPr lang="ru-RU"/>
        </a:p>
      </dgm:t>
    </dgm:pt>
    <dgm:pt modelId="{4E46ED7C-3A8D-41CE-B5FF-2BB000489789}" type="sibTrans" cxnId="{7500D59E-A6A2-44E9-BC4F-A519A7058330}">
      <dgm:prSet/>
      <dgm:spPr/>
      <dgm:t>
        <a:bodyPr/>
        <a:lstStyle/>
        <a:p>
          <a:endParaRPr lang="ru-RU"/>
        </a:p>
      </dgm:t>
    </dgm:pt>
    <dgm:pt modelId="{62D5E4BB-E382-4FC9-A99F-80D64A75DA78}">
      <dgm:prSet custT="1"/>
      <dgm:spPr/>
      <dgm:t>
        <a:bodyPr/>
        <a:lstStyle/>
        <a:p>
          <a:pPr rtl="0"/>
          <a:r>
            <a:rPr lang="ru-RU" sz="1400" b="1" dirty="0" smtClean="0"/>
            <a:t>учителя физической культуры, тренеры, инструкторы (22 ед.)</a:t>
          </a:r>
          <a:endParaRPr lang="ru-RU" sz="1400" b="1" dirty="0"/>
        </a:p>
      </dgm:t>
    </dgm:pt>
    <dgm:pt modelId="{5166A958-A5E7-4F8A-AE93-E818A9C37D6F}" type="parTrans" cxnId="{14754F05-330A-4356-9899-220727B5C7C5}">
      <dgm:prSet/>
      <dgm:spPr/>
      <dgm:t>
        <a:bodyPr/>
        <a:lstStyle/>
        <a:p>
          <a:endParaRPr lang="ru-RU"/>
        </a:p>
      </dgm:t>
    </dgm:pt>
    <dgm:pt modelId="{ADDBC17E-A7D3-418A-A458-0D11FDCEF022}" type="sibTrans" cxnId="{14754F05-330A-4356-9899-220727B5C7C5}">
      <dgm:prSet/>
      <dgm:spPr/>
      <dgm:t>
        <a:bodyPr/>
        <a:lstStyle/>
        <a:p>
          <a:endParaRPr lang="ru-RU"/>
        </a:p>
      </dgm:t>
    </dgm:pt>
    <dgm:pt modelId="{373478F0-0237-4E6C-84F3-97388184F6EB}">
      <dgm:prSet/>
      <dgm:spPr/>
      <dgm:t>
        <a:bodyPr/>
        <a:lstStyle/>
        <a:p>
          <a:pPr rtl="0"/>
          <a:r>
            <a:rPr lang="ru-RU" b="1" smtClean="0"/>
            <a:t>Выпуск очного отделения КамГУ им. В. Беринга по образовательным программам направления подготовки «Образование и педагогика» составил 97 человек:</a:t>
          </a:r>
          <a:endParaRPr lang="ru-RU"/>
        </a:p>
      </dgm:t>
    </dgm:pt>
    <dgm:pt modelId="{EE3E9876-21D3-44B4-99DB-AA463B5DBF3A}" type="parTrans" cxnId="{D10F00F3-BB25-4573-859D-7E6F3D269183}">
      <dgm:prSet/>
      <dgm:spPr/>
      <dgm:t>
        <a:bodyPr/>
        <a:lstStyle/>
        <a:p>
          <a:endParaRPr lang="ru-RU"/>
        </a:p>
      </dgm:t>
    </dgm:pt>
    <dgm:pt modelId="{A738A273-1BEB-4151-ADC3-4C6992FB003D}" type="sibTrans" cxnId="{D10F00F3-BB25-4573-859D-7E6F3D269183}">
      <dgm:prSet/>
      <dgm:spPr/>
      <dgm:t>
        <a:bodyPr/>
        <a:lstStyle/>
        <a:p>
          <a:endParaRPr lang="ru-RU"/>
        </a:p>
      </dgm:t>
    </dgm:pt>
    <dgm:pt modelId="{BBAF12F2-2E6E-4E53-BEB0-6BAC045B0109}">
      <dgm:prSet custT="1"/>
      <dgm:spPr/>
      <dgm:t>
        <a:bodyPr/>
        <a:lstStyle/>
        <a:p>
          <a:pPr rtl="0"/>
          <a:r>
            <a:rPr lang="ru-RU" sz="1400" b="1" smtClean="0"/>
            <a:t>Математика – 8</a:t>
          </a:r>
          <a:endParaRPr lang="ru-RU" sz="1400" b="1"/>
        </a:p>
      </dgm:t>
    </dgm:pt>
    <dgm:pt modelId="{1928E9BB-48E5-4C79-A609-0F5253644428}" type="parTrans" cxnId="{FABC4AC4-78B7-407F-8FA2-DC55FCBF462B}">
      <dgm:prSet/>
      <dgm:spPr/>
      <dgm:t>
        <a:bodyPr/>
        <a:lstStyle/>
        <a:p>
          <a:endParaRPr lang="ru-RU"/>
        </a:p>
      </dgm:t>
    </dgm:pt>
    <dgm:pt modelId="{ADD4A89B-58BF-4221-B165-D5C90CFE8A01}" type="sibTrans" cxnId="{FABC4AC4-78B7-407F-8FA2-DC55FCBF462B}">
      <dgm:prSet/>
      <dgm:spPr/>
      <dgm:t>
        <a:bodyPr/>
        <a:lstStyle/>
        <a:p>
          <a:endParaRPr lang="ru-RU"/>
        </a:p>
      </dgm:t>
    </dgm:pt>
    <dgm:pt modelId="{743C7B58-1A2F-46D9-B731-04D912CB734D}">
      <dgm:prSet custT="1"/>
      <dgm:spPr/>
      <dgm:t>
        <a:bodyPr/>
        <a:lstStyle/>
        <a:p>
          <a:pPr rtl="0"/>
          <a:r>
            <a:rPr lang="ru-RU" sz="1400" b="1" smtClean="0"/>
            <a:t>Информатика – 7</a:t>
          </a:r>
          <a:endParaRPr lang="ru-RU" sz="1400" b="1"/>
        </a:p>
      </dgm:t>
    </dgm:pt>
    <dgm:pt modelId="{F3DE3531-D167-4998-8CC0-2DEB8FB531EB}" type="parTrans" cxnId="{B6810802-25F5-4E0C-B30B-07EC0A9537EA}">
      <dgm:prSet/>
      <dgm:spPr/>
      <dgm:t>
        <a:bodyPr/>
        <a:lstStyle/>
        <a:p>
          <a:endParaRPr lang="ru-RU"/>
        </a:p>
      </dgm:t>
    </dgm:pt>
    <dgm:pt modelId="{DDD7EC37-CE13-4835-A528-2D6451F11344}" type="sibTrans" cxnId="{B6810802-25F5-4E0C-B30B-07EC0A9537EA}">
      <dgm:prSet/>
      <dgm:spPr/>
      <dgm:t>
        <a:bodyPr/>
        <a:lstStyle/>
        <a:p>
          <a:endParaRPr lang="ru-RU"/>
        </a:p>
      </dgm:t>
    </dgm:pt>
    <dgm:pt modelId="{A4400961-5AE5-4736-A627-43174CAFE133}">
      <dgm:prSet custT="1"/>
      <dgm:spPr/>
      <dgm:t>
        <a:bodyPr/>
        <a:lstStyle/>
        <a:p>
          <a:pPr rtl="0"/>
          <a:r>
            <a:rPr lang="ru-RU" sz="1400" b="1" smtClean="0"/>
            <a:t>Русский язык и литература – 14</a:t>
          </a:r>
          <a:endParaRPr lang="ru-RU" sz="1400" b="1"/>
        </a:p>
      </dgm:t>
    </dgm:pt>
    <dgm:pt modelId="{EBC620D0-13E5-4505-9BB1-DF3ADF562732}" type="parTrans" cxnId="{CAEF4840-C909-4A15-B6F7-E05F64B043A0}">
      <dgm:prSet/>
      <dgm:spPr/>
      <dgm:t>
        <a:bodyPr/>
        <a:lstStyle/>
        <a:p>
          <a:endParaRPr lang="ru-RU"/>
        </a:p>
      </dgm:t>
    </dgm:pt>
    <dgm:pt modelId="{141D8A64-AD38-457B-896F-EBCEB2286742}" type="sibTrans" cxnId="{CAEF4840-C909-4A15-B6F7-E05F64B043A0}">
      <dgm:prSet/>
      <dgm:spPr/>
      <dgm:t>
        <a:bodyPr/>
        <a:lstStyle/>
        <a:p>
          <a:endParaRPr lang="ru-RU"/>
        </a:p>
      </dgm:t>
    </dgm:pt>
    <dgm:pt modelId="{FA4F8187-6344-4758-A897-8366234CE83D}">
      <dgm:prSet custT="1"/>
      <dgm:spPr/>
      <dgm:t>
        <a:bodyPr/>
        <a:lstStyle/>
        <a:p>
          <a:pPr rtl="0"/>
          <a:r>
            <a:rPr lang="ru-RU" sz="1400" b="1" dirty="0" smtClean="0"/>
            <a:t>Иностранные языки – 35 </a:t>
          </a:r>
          <a:endParaRPr lang="ru-RU" sz="1400" b="1" dirty="0"/>
        </a:p>
      </dgm:t>
    </dgm:pt>
    <dgm:pt modelId="{65392541-65A3-4754-BD39-3DAF1050F78C}" type="parTrans" cxnId="{11D9BA6E-138C-4B2A-8652-BF6D5EE66CBB}">
      <dgm:prSet/>
      <dgm:spPr/>
      <dgm:t>
        <a:bodyPr/>
        <a:lstStyle/>
        <a:p>
          <a:endParaRPr lang="ru-RU"/>
        </a:p>
      </dgm:t>
    </dgm:pt>
    <dgm:pt modelId="{4D52FA4D-4D41-4679-ACB8-49DF02703A90}" type="sibTrans" cxnId="{11D9BA6E-138C-4B2A-8652-BF6D5EE66CBB}">
      <dgm:prSet/>
      <dgm:spPr/>
      <dgm:t>
        <a:bodyPr/>
        <a:lstStyle/>
        <a:p>
          <a:endParaRPr lang="ru-RU"/>
        </a:p>
      </dgm:t>
    </dgm:pt>
    <dgm:pt modelId="{0559E5F4-A571-4FC2-810D-E69CDEAED683}">
      <dgm:prSet custT="1"/>
      <dgm:spPr/>
      <dgm:t>
        <a:bodyPr/>
        <a:lstStyle/>
        <a:p>
          <a:pPr rtl="0"/>
          <a:r>
            <a:rPr lang="ru-RU" sz="1400" b="1" smtClean="0"/>
            <a:t>История – 19</a:t>
          </a:r>
          <a:endParaRPr lang="ru-RU" sz="1400" b="1"/>
        </a:p>
      </dgm:t>
    </dgm:pt>
    <dgm:pt modelId="{CCF022B7-87A8-446E-B39B-64198BF8EF6B}" type="parTrans" cxnId="{61E0D857-4D8A-4E4D-B48E-67A82BC5A8F3}">
      <dgm:prSet/>
      <dgm:spPr/>
      <dgm:t>
        <a:bodyPr/>
        <a:lstStyle/>
        <a:p>
          <a:endParaRPr lang="ru-RU"/>
        </a:p>
      </dgm:t>
    </dgm:pt>
    <dgm:pt modelId="{3E48AD38-3A88-4010-A688-E599561392ED}" type="sibTrans" cxnId="{61E0D857-4D8A-4E4D-B48E-67A82BC5A8F3}">
      <dgm:prSet/>
      <dgm:spPr/>
      <dgm:t>
        <a:bodyPr/>
        <a:lstStyle/>
        <a:p>
          <a:endParaRPr lang="ru-RU"/>
        </a:p>
      </dgm:t>
    </dgm:pt>
    <dgm:pt modelId="{CAD4D5A4-F908-4E91-B366-1673B34DE841}">
      <dgm:prSet custT="1"/>
      <dgm:spPr/>
      <dgm:t>
        <a:bodyPr/>
        <a:lstStyle/>
        <a:p>
          <a:pPr rtl="0"/>
          <a:r>
            <a:rPr lang="ru-RU" sz="1400" b="1" dirty="0" smtClean="0"/>
            <a:t>Профессиональное обучение – 14</a:t>
          </a:r>
          <a:endParaRPr lang="ru-RU" sz="1400" b="1" dirty="0"/>
        </a:p>
      </dgm:t>
    </dgm:pt>
    <dgm:pt modelId="{C35E29BD-F6F6-4826-881F-2BF8C7A0DC89}" type="parTrans" cxnId="{B0067F57-EB70-4F5B-8A7D-1559790C64F3}">
      <dgm:prSet/>
      <dgm:spPr/>
      <dgm:t>
        <a:bodyPr/>
        <a:lstStyle/>
        <a:p>
          <a:endParaRPr lang="ru-RU"/>
        </a:p>
      </dgm:t>
    </dgm:pt>
    <dgm:pt modelId="{1DC30876-F121-45AF-B048-48B9AECA8B8E}" type="sibTrans" cxnId="{B0067F57-EB70-4F5B-8A7D-1559790C64F3}">
      <dgm:prSet/>
      <dgm:spPr/>
      <dgm:t>
        <a:bodyPr/>
        <a:lstStyle/>
        <a:p>
          <a:endParaRPr lang="ru-RU"/>
        </a:p>
      </dgm:t>
    </dgm:pt>
    <dgm:pt modelId="{4FC47719-0A46-491C-BC0E-FA9A477DE773}">
      <dgm:prSet/>
      <dgm:spPr/>
      <dgm:t>
        <a:bodyPr/>
        <a:lstStyle/>
        <a:p>
          <a:pPr rtl="0"/>
          <a:r>
            <a:rPr lang="ru-RU" b="1" dirty="0" smtClean="0"/>
            <a:t>Выпуск очного отделения Камчатского педагогического колледжа составил 59 человек по образовательным программам направления подготовки «Образование и педагогика»</a:t>
          </a:r>
          <a:endParaRPr lang="ru-RU" dirty="0"/>
        </a:p>
      </dgm:t>
    </dgm:pt>
    <dgm:pt modelId="{86AD5D3D-B098-4D7B-AD1E-81832299BC59}" type="parTrans" cxnId="{9AD668F5-B8C7-44D1-986F-B809DCE67C89}">
      <dgm:prSet/>
      <dgm:spPr/>
      <dgm:t>
        <a:bodyPr/>
        <a:lstStyle/>
        <a:p>
          <a:endParaRPr lang="ru-RU"/>
        </a:p>
      </dgm:t>
    </dgm:pt>
    <dgm:pt modelId="{85E00415-4449-4AC1-B23A-FCE58E6554D7}" type="sibTrans" cxnId="{9AD668F5-B8C7-44D1-986F-B809DCE67C89}">
      <dgm:prSet/>
      <dgm:spPr/>
      <dgm:t>
        <a:bodyPr/>
        <a:lstStyle/>
        <a:p>
          <a:endParaRPr lang="ru-RU"/>
        </a:p>
      </dgm:t>
    </dgm:pt>
    <dgm:pt modelId="{B249263B-8F12-496E-A912-1070A88BA474}">
      <dgm:prSet custT="1"/>
      <dgm:spPr/>
      <dgm:t>
        <a:bodyPr/>
        <a:lstStyle/>
        <a:p>
          <a:pPr rtl="0"/>
          <a:r>
            <a:rPr lang="ru-RU" sz="1400" b="1" smtClean="0"/>
            <a:t>Дошкольное образование – 14,</a:t>
          </a:r>
          <a:endParaRPr lang="ru-RU" sz="1400" b="1"/>
        </a:p>
      </dgm:t>
    </dgm:pt>
    <dgm:pt modelId="{495235F4-516A-4BDF-8373-63FFF3CDF8FA}" type="parTrans" cxnId="{019B523F-3CA0-41E9-9673-F17BB61C7879}">
      <dgm:prSet/>
      <dgm:spPr/>
      <dgm:t>
        <a:bodyPr/>
        <a:lstStyle/>
        <a:p>
          <a:endParaRPr lang="ru-RU"/>
        </a:p>
      </dgm:t>
    </dgm:pt>
    <dgm:pt modelId="{69773FB8-4C69-4183-A8D6-C7D0738A8D9B}" type="sibTrans" cxnId="{019B523F-3CA0-41E9-9673-F17BB61C7879}">
      <dgm:prSet/>
      <dgm:spPr/>
      <dgm:t>
        <a:bodyPr/>
        <a:lstStyle/>
        <a:p>
          <a:endParaRPr lang="ru-RU"/>
        </a:p>
      </dgm:t>
    </dgm:pt>
    <dgm:pt modelId="{3684B9F3-538E-4847-BDA5-5003A245DF5D}">
      <dgm:prSet custT="1"/>
      <dgm:spPr/>
      <dgm:t>
        <a:bodyPr/>
        <a:lstStyle/>
        <a:p>
          <a:pPr rtl="0"/>
          <a:r>
            <a:rPr lang="ru-RU" sz="1400" b="1" smtClean="0"/>
            <a:t>Преподавание в начальных классах – 24,</a:t>
          </a:r>
          <a:endParaRPr lang="ru-RU" sz="1400" b="1"/>
        </a:p>
      </dgm:t>
    </dgm:pt>
    <dgm:pt modelId="{089CC09D-A0A7-4D3B-8A0A-58D6B5B847D4}" type="parTrans" cxnId="{3FC5F140-B04A-4586-B366-1A86A9CABB93}">
      <dgm:prSet/>
      <dgm:spPr/>
      <dgm:t>
        <a:bodyPr/>
        <a:lstStyle/>
        <a:p>
          <a:endParaRPr lang="ru-RU"/>
        </a:p>
      </dgm:t>
    </dgm:pt>
    <dgm:pt modelId="{E335C77C-F269-4720-B97E-00AE57D72455}" type="sibTrans" cxnId="{3FC5F140-B04A-4586-B366-1A86A9CABB93}">
      <dgm:prSet/>
      <dgm:spPr/>
      <dgm:t>
        <a:bodyPr/>
        <a:lstStyle/>
        <a:p>
          <a:endParaRPr lang="ru-RU"/>
        </a:p>
      </dgm:t>
    </dgm:pt>
    <dgm:pt modelId="{6499F2EA-CC4C-4B5A-9CFA-7BA445EFD788}">
      <dgm:prSet custT="1"/>
      <dgm:spPr/>
      <dgm:t>
        <a:bodyPr/>
        <a:lstStyle/>
        <a:p>
          <a:pPr rtl="0"/>
          <a:r>
            <a:rPr lang="ru-RU" sz="1400" b="1" smtClean="0"/>
            <a:t>Физическая культура – 21.</a:t>
          </a:r>
          <a:endParaRPr lang="ru-RU" sz="1400" b="1"/>
        </a:p>
      </dgm:t>
    </dgm:pt>
    <dgm:pt modelId="{20C6C2DC-240B-40DC-85B9-3C99882A3876}" type="parTrans" cxnId="{3C2A4B95-3C13-4761-B272-9BE417714533}">
      <dgm:prSet/>
      <dgm:spPr/>
      <dgm:t>
        <a:bodyPr/>
        <a:lstStyle/>
        <a:p>
          <a:endParaRPr lang="ru-RU"/>
        </a:p>
      </dgm:t>
    </dgm:pt>
    <dgm:pt modelId="{BCB81DA9-764B-4421-A5E1-4835EE052876}" type="sibTrans" cxnId="{3C2A4B95-3C13-4761-B272-9BE417714533}">
      <dgm:prSet/>
      <dgm:spPr/>
      <dgm:t>
        <a:bodyPr/>
        <a:lstStyle/>
        <a:p>
          <a:endParaRPr lang="ru-RU"/>
        </a:p>
      </dgm:t>
    </dgm:pt>
    <dgm:pt modelId="{FD8A82D7-4384-455D-A559-F734C6E57125}">
      <dgm:prSet custT="1"/>
      <dgm:spPr/>
      <dgm:t>
        <a:bodyPr/>
        <a:lstStyle/>
        <a:p>
          <a:pPr rtl="0"/>
          <a:r>
            <a:rPr lang="ru-RU" sz="1400" b="1" dirty="0" smtClean="0"/>
            <a:t>воспитатели (32 ед.), </a:t>
          </a:r>
          <a:endParaRPr lang="ru-RU" sz="1400" b="1" dirty="0"/>
        </a:p>
      </dgm:t>
    </dgm:pt>
    <dgm:pt modelId="{F59366C8-FF57-4CF6-88E3-067DC6251E43}" type="parTrans" cxnId="{578B3867-53D9-4C2D-AB5A-4373426641A0}">
      <dgm:prSet/>
      <dgm:spPr/>
      <dgm:t>
        <a:bodyPr/>
        <a:lstStyle/>
        <a:p>
          <a:endParaRPr lang="ru-RU"/>
        </a:p>
      </dgm:t>
    </dgm:pt>
    <dgm:pt modelId="{4AF767E4-1235-4FCA-9F73-200FF1CAC961}" type="sibTrans" cxnId="{578B3867-53D9-4C2D-AB5A-4373426641A0}">
      <dgm:prSet/>
      <dgm:spPr/>
      <dgm:t>
        <a:bodyPr/>
        <a:lstStyle/>
        <a:p>
          <a:endParaRPr lang="ru-RU"/>
        </a:p>
      </dgm:t>
    </dgm:pt>
    <dgm:pt modelId="{E2FBC339-793D-4B0B-A926-60E3CE74326F}" type="pres">
      <dgm:prSet presAssocID="{610DA40A-923E-46F5-B627-BD4F23E0580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126147-F42C-40CD-A033-8A0C711568A8}" type="pres">
      <dgm:prSet presAssocID="{64B05C65-D42C-4415-9703-CD6D0BF517D5}" presName="linNode" presStyleCnt="0"/>
      <dgm:spPr/>
    </dgm:pt>
    <dgm:pt modelId="{22C0A6E4-A9E6-444B-B529-26A3FEBDC1FA}" type="pres">
      <dgm:prSet presAssocID="{64B05C65-D42C-4415-9703-CD6D0BF517D5}" presName="parentText" presStyleLbl="node1" presStyleIdx="0" presStyleCnt="3">
        <dgm:presLayoutVars>
          <dgm:chMax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7BB325D7-747A-4827-BD40-7E3DFF61832A}" type="pres">
      <dgm:prSet presAssocID="{64B05C65-D42C-4415-9703-CD6D0BF517D5}" presName="descendantText" presStyleLbl="alignAccFollowNode1" presStyleIdx="0" presStyleCnt="3" custScaleY="1214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E876AD-540F-4EC4-AC77-CF21026A90CF}" type="pres">
      <dgm:prSet presAssocID="{B2EDD958-DA62-4C13-82D5-BD91ACCA08CD}" presName="sp" presStyleCnt="0"/>
      <dgm:spPr/>
    </dgm:pt>
    <dgm:pt modelId="{FDC06599-2505-437E-B5B9-6740F0F2EEF4}" type="pres">
      <dgm:prSet presAssocID="{373478F0-0237-4E6C-84F3-97388184F6EB}" presName="linNode" presStyleCnt="0"/>
      <dgm:spPr/>
    </dgm:pt>
    <dgm:pt modelId="{AEDAF6A8-892D-4593-9EEE-92F554AA18F8}" type="pres">
      <dgm:prSet presAssocID="{373478F0-0237-4E6C-84F3-97388184F6EB}" presName="parentText" presStyleLbl="node1" presStyleIdx="1" presStyleCnt="3">
        <dgm:presLayoutVars>
          <dgm:chMax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5E20B4BB-C4C9-4E06-B3C4-8A2CB41AD43C}" type="pres">
      <dgm:prSet presAssocID="{373478F0-0237-4E6C-84F3-97388184F6EB}" presName="descendantText" presStyleLbl="alignAccFollowNode1" presStyleIdx="1" presStyleCnt="3" custScaleY="1234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ADDC70-1854-4049-883D-7806127E1A67}" type="pres">
      <dgm:prSet presAssocID="{A738A273-1BEB-4151-ADC3-4C6992FB003D}" presName="sp" presStyleCnt="0"/>
      <dgm:spPr/>
    </dgm:pt>
    <dgm:pt modelId="{A0E4ADA5-7D07-4E4D-82A7-5DEC119170A1}" type="pres">
      <dgm:prSet presAssocID="{4FC47719-0A46-491C-BC0E-FA9A477DE773}" presName="linNode" presStyleCnt="0"/>
      <dgm:spPr/>
    </dgm:pt>
    <dgm:pt modelId="{8B426F7C-8D72-4075-B88B-3E3A363B4D3C}" type="pres">
      <dgm:prSet presAssocID="{4FC47719-0A46-491C-BC0E-FA9A477DE773}" presName="parentText" presStyleLbl="node1" presStyleIdx="2" presStyleCnt="3">
        <dgm:presLayoutVars>
          <dgm:chMax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AAA8ED1C-331F-4E6B-8993-92AC56BD3E15}" type="pres">
      <dgm:prSet presAssocID="{4FC47719-0A46-491C-BC0E-FA9A477DE773}" presName="descendantText" presStyleLbl="alignAccFollowNode1" presStyleIdx="2" presStyleCnt="3" custScaleY="1143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31AF48-8733-4A3A-BEC5-FC79ED6BBB53}" type="presOf" srcId="{CAD4D5A4-F908-4E91-B366-1673B34DE841}" destId="{5E20B4BB-C4C9-4E06-B3C4-8A2CB41AD43C}" srcOrd="0" destOrd="5" presId="urn:microsoft.com/office/officeart/2005/8/layout/vList5"/>
    <dgm:cxn modelId="{FABC4AC4-78B7-407F-8FA2-DC55FCBF462B}" srcId="{373478F0-0237-4E6C-84F3-97388184F6EB}" destId="{BBAF12F2-2E6E-4E53-BEB0-6BAC045B0109}" srcOrd="0" destOrd="0" parTransId="{1928E9BB-48E5-4C79-A609-0F5253644428}" sibTransId="{ADD4A89B-58BF-4221-B165-D5C90CFE8A01}"/>
    <dgm:cxn modelId="{AB7EBEE8-CBBB-459B-854D-AFF2FF0E8987}" type="presOf" srcId="{6499F2EA-CC4C-4B5A-9CFA-7BA445EFD788}" destId="{AAA8ED1C-331F-4E6B-8993-92AC56BD3E15}" srcOrd="0" destOrd="2" presId="urn:microsoft.com/office/officeart/2005/8/layout/vList5"/>
    <dgm:cxn modelId="{8CB4C501-B96F-4276-975C-CD7933FD5C25}" type="presOf" srcId="{62D5E4BB-E382-4FC9-A99F-80D64A75DA78}" destId="{7BB325D7-747A-4827-BD40-7E3DFF61832A}" srcOrd="0" destOrd="4" presId="urn:microsoft.com/office/officeart/2005/8/layout/vList5"/>
    <dgm:cxn modelId="{14754F05-330A-4356-9899-220727B5C7C5}" srcId="{64B05C65-D42C-4415-9703-CD6D0BF517D5}" destId="{62D5E4BB-E382-4FC9-A99F-80D64A75DA78}" srcOrd="4" destOrd="0" parTransId="{5166A958-A5E7-4F8A-AE93-E818A9C37D6F}" sibTransId="{ADDBC17E-A7D3-418A-A458-0D11FDCEF022}"/>
    <dgm:cxn modelId="{B6810802-25F5-4E0C-B30B-07EC0A9537EA}" srcId="{373478F0-0237-4E6C-84F3-97388184F6EB}" destId="{743C7B58-1A2F-46D9-B731-04D912CB734D}" srcOrd="1" destOrd="0" parTransId="{F3DE3531-D167-4998-8CC0-2DEB8FB531EB}" sibTransId="{DDD7EC37-CE13-4835-A528-2D6451F11344}"/>
    <dgm:cxn modelId="{42ECC467-1B31-4CAB-A210-FE3B33C58EC6}" type="presOf" srcId="{A4400961-5AE5-4736-A627-43174CAFE133}" destId="{5E20B4BB-C4C9-4E06-B3C4-8A2CB41AD43C}" srcOrd="0" destOrd="2" presId="urn:microsoft.com/office/officeart/2005/8/layout/vList5"/>
    <dgm:cxn modelId="{3C2A4B95-3C13-4761-B272-9BE417714533}" srcId="{4FC47719-0A46-491C-BC0E-FA9A477DE773}" destId="{6499F2EA-CC4C-4B5A-9CFA-7BA445EFD788}" srcOrd="2" destOrd="0" parTransId="{20C6C2DC-240B-40DC-85B9-3C99882A3876}" sibTransId="{BCB81DA9-764B-4421-A5E1-4835EE052876}"/>
    <dgm:cxn modelId="{9C76A68A-A934-44E5-8DA1-BE49D38A4E50}" srcId="{610DA40A-923E-46F5-B627-BD4F23E05801}" destId="{64B05C65-D42C-4415-9703-CD6D0BF517D5}" srcOrd="0" destOrd="0" parTransId="{D01F8EE8-09F3-4EF7-9D5E-6CD78753D5A9}" sibTransId="{B2EDD958-DA62-4C13-82D5-BD91ACCA08CD}"/>
    <dgm:cxn modelId="{35C114E4-2BC5-4F2B-A5F6-64FCEFB9EE7C}" type="presOf" srcId="{0C6042AB-B859-4C9A-A93D-9CDD45E61C68}" destId="{7BB325D7-747A-4827-BD40-7E3DFF61832A}" srcOrd="0" destOrd="2" presId="urn:microsoft.com/office/officeart/2005/8/layout/vList5"/>
    <dgm:cxn modelId="{4540969D-7EC0-49B8-AA81-0B0F1A8094B1}" srcId="{64B05C65-D42C-4415-9703-CD6D0BF517D5}" destId="{0C6042AB-B859-4C9A-A93D-9CDD45E61C68}" srcOrd="2" destOrd="0" parTransId="{FD28A061-D28D-4FD4-9532-60B5577AE758}" sibTransId="{83DF7943-4D4C-42E1-9F18-37170FD6EAEC}"/>
    <dgm:cxn modelId="{7D8C399E-F892-4894-A352-392C40073C92}" type="presOf" srcId="{610DA40A-923E-46F5-B627-BD4F23E05801}" destId="{E2FBC339-793D-4B0B-A926-60E3CE74326F}" srcOrd="0" destOrd="0" presId="urn:microsoft.com/office/officeart/2005/8/layout/vList5"/>
    <dgm:cxn modelId="{E325D3DA-5446-4F96-9F7D-2F697F380D7F}" type="presOf" srcId="{373478F0-0237-4E6C-84F3-97388184F6EB}" destId="{AEDAF6A8-892D-4593-9EEE-92F554AA18F8}" srcOrd="0" destOrd="0" presId="urn:microsoft.com/office/officeart/2005/8/layout/vList5"/>
    <dgm:cxn modelId="{5703832D-CE0D-45DD-996C-280240C3FF44}" type="presOf" srcId="{FD8A82D7-4384-455D-A559-F734C6E57125}" destId="{7BB325D7-747A-4827-BD40-7E3DFF61832A}" srcOrd="0" destOrd="1" presId="urn:microsoft.com/office/officeart/2005/8/layout/vList5"/>
    <dgm:cxn modelId="{73F60AFF-F1E5-4B8F-9D0B-9427125F0D44}" type="presOf" srcId="{BBAF12F2-2E6E-4E53-BEB0-6BAC045B0109}" destId="{5E20B4BB-C4C9-4E06-B3C4-8A2CB41AD43C}" srcOrd="0" destOrd="0" presId="urn:microsoft.com/office/officeart/2005/8/layout/vList5"/>
    <dgm:cxn modelId="{3FF6C4B9-B726-4478-B81F-8A252D639FB5}" type="presOf" srcId="{64B05C65-D42C-4415-9703-CD6D0BF517D5}" destId="{22C0A6E4-A9E6-444B-B529-26A3FEBDC1FA}" srcOrd="0" destOrd="0" presId="urn:microsoft.com/office/officeart/2005/8/layout/vList5"/>
    <dgm:cxn modelId="{61E0D857-4D8A-4E4D-B48E-67A82BC5A8F3}" srcId="{373478F0-0237-4E6C-84F3-97388184F6EB}" destId="{0559E5F4-A571-4FC2-810D-E69CDEAED683}" srcOrd="4" destOrd="0" parTransId="{CCF022B7-87A8-446E-B39B-64198BF8EF6B}" sibTransId="{3E48AD38-3A88-4010-A688-E599561392ED}"/>
    <dgm:cxn modelId="{CAEF4840-C909-4A15-B6F7-E05F64B043A0}" srcId="{373478F0-0237-4E6C-84F3-97388184F6EB}" destId="{A4400961-5AE5-4736-A627-43174CAFE133}" srcOrd="2" destOrd="0" parTransId="{EBC620D0-13E5-4505-9BB1-DF3ADF562732}" sibTransId="{141D8A64-AD38-457B-896F-EBCEB2286742}"/>
    <dgm:cxn modelId="{7500D59E-A6A2-44E9-BC4F-A519A7058330}" srcId="{64B05C65-D42C-4415-9703-CD6D0BF517D5}" destId="{1D18D7B7-42D9-4AAF-AB6F-9429BBF60852}" srcOrd="3" destOrd="0" parTransId="{C944BE99-5082-4CB0-9799-50216AD2DFB7}" sibTransId="{4E46ED7C-3A8D-41CE-B5FF-2BB000489789}"/>
    <dgm:cxn modelId="{578B3867-53D9-4C2D-AB5A-4373426641A0}" srcId="{64B05C65-D42C-4415-9703-CD6D0BF517D5}" destId="{FD8A82D7-4384-455D-A559-F734C6E57125}" srcOrd="1" destOrd="0" parTransId="{F59366C8-FF57-4CF6-88E3-067DC6251E43}" sibTransId="{4AF767E4-1235-4FCA-9F73-200FF1CAC961}"/>
    <dgm:cxn modelId="{2C663FA5-33F6-41F9-B3A2-FF9B1A332C66}" type="presOf" srcId="{4FC47719-0A46-491C-BC0E-FA9A477DE773}" destId="{8B426F7C-8D72-4075-B88B-3E3A363B4D3C}" srcOrd="0" destOrd="0" presId="urn:microsoft.com/office/officeart/2005/8/layout/vList5"/>
    <dgm:cxn modelId="{D10F00F3-BB25-4573-859D-7E6F3D269183}" srcId="{610DA40A-923E-46F5-B627-BD4F23E05801}" destId="{373478F0-0237-4E6C-84F3-97388184F6EB}" srcOrd="1" destOrd="0" parTransId="{EE3E9876-21D3-44B4-99DB-AA463B5DBF3A}" sibTransId="{A738A273-1BEB-4151-ADC3-4C6992FB003D}"/>
    <dgm:cxn modelId="{019B523F-3CA0-41E9-9673-F17BB61C7879}" srcId="{4FC47719-0A46-491C-BC0E-FA9A477DE773}" destId="{B249263B-8F12-496E-A912-1070A88BA474}" srcOrd="0" destOrd="0" parTransId="{495235F4-516A-4BDF-8373-63FFF3CDF8FA}" sibTransId="{69773FB8-4C69-4183-A8D6-C7D0738A8D9B}"/>
    <dgm:cxn modelId="{3CE3C442-D2D6-4DC5-8E11-E2FF5498FABE}" srcId="{64B05C65-D42C-4415-9703-CD6D0BF517D5}" destId="{7BEF0741-A41F-47DD-9ADC-3179D053CBA2}" srcOrd="0" destOrd="0" parTransId="{73B544A7-F286-49F3-9143-04337C2545E0}" sibTransId="{C8158636-C695-4919-B98E-74542FBE3BA6}"/>
    <dgm:cxn modelId="{889E692A-EDA9-4DD7-AB71-7B88E051E56B}" type="presOf" srcId="{FA4F8187-6344-4758-A897-8366234CE83D}" destId="{5E20B4BB-C4C9-4E06-B3C4-8A2CB41AD43C}" srcOrd="0" destOrd="3" presId="urn:microsoft.com/office/officeart/2005/8/layout/vList5"/>
    <dgm:cxn modelId="{525C44C2-E880-467B-9B1F-3614E0BD237F}" type="presOf" srcId="{1D18D7B7-42D9-4AAF-AB6F-9429BBF60852}" destId="{7BB325D7-747A-4827-BD40-7E3DFF61832A}" srcOrd="0" destOrd="3" presId="urn:microsoft.com/office/officeart/2005/8/layout/vList5"/>
    <dgm:cxn modelId="{AEB6D2BA-3D24-4C9E-A1FB-20C0899A772F}" type="presOf" srcId="{3684B9F3-538E-4847-BDA5-5003A245DF5D}" destId="{AAA8ED1C-331F-4E6B-8993-92AC56BD3E15}" srcOrd="0" destOrd="1" presId="urn:microsoft.com/office/officeart/2005/8/layout/vList5"/>
    <dgm:cxn modelId="{11D9BA6E-138C-4B2A-8652-BF6D5EE66CBB}" srcId="{373478F0-0237-4E6C-84F3-97388184F6EB}" destId="{FA4F8187-6344-4758-A897-8366234CE83D}" srcOrd="3" destOrd="0" parTransId="{65392541-65A3-4754-BD39-3DAF1050F78C}" sibTransId="{4D52FA4D-4D41-4679-ACB8-49DF02703A90}"/>
    <dgm:cxn modelId="{9AD668F5-B8C7-44D1-986F-B809DCE67C89}" srcId="{610DA40A-923E-46F5-B627-BD4F23E05801}" destId="{4FC47719-0A46-491C-BC0E-FA9A477DE773}" srcOrd="2" destOrd="0" parTransId="{86AD5D3D-B098-4D7B-AD1E-81832299BC59}" sibTransId="{85E00415-4449-4AC1-B23A-FCE58E6554D7}"/>
    <dgm:cxn modelId="{72B2DEAA-8075-4557-B1E8-70BF73A83A29}" type="presOf" srcId="{B249263B-8F12-496E-A912-1070A88BA474}" destId="{AAA8ED1C-331F-4E6B-8993-92AC56BD3E15}" srcOrd="0" destOrd="0" presId="urn:microsoft.com/office/officeart/2005/8/layout/vList5"/>
    <dgm:cxn modelId="{0449DF13-CE78-4DD4-82E2-5B2EA20F1FCF}" type="presOf" srcId="{7BEF0741-A41F-47DD-9ADC-3179D053CBA2}" destId="{7BB325D7-747A-4827-BD40-7E3DFF61832A}" srcOrd="0" destOrd="0" presId="urn:microsoft.com/office/officeart/2005/8/layout/vList5"/>
    <dgm:cxn modelId="{CC5CF897-A33F-470F-8FA2-64A7F053ED2D}" type="presOf" srcId="{0559E5F4-A571-4FC2-810D-E69CDEAED683}" destId="{5E20B4BB-C4C9-4E06-B3C4-8A2CB41AD43C}" srcOrd="0" destOrd="4" presId="urn:microsoft.com/office/officeart/2005/8/layout/vList5"/>
    <dgm:cxn modelId="{3FC5F140-B04A-4586-B366-1A86A9CABB93}" srcId="{4FC47719-0A46-491C-BC0E-FA9A477DE773}" destId="{3684B9F3-538E-4847-BDA5-5003A245DF5D}" srcOrd="1" destOrd="0" parTransId="{089CC09D-A0A7-4D3B-8A0A-58D6B5B847D4}" sibTransId="{E335C77C-F269-4720-B97E-00AE57D72455}"/>
    <dgm:cxn modelId="{C7E788DD-5580-4C67-BF9E-5F1460F67FC6}" type="presOf" srcId="{743C7B58-1A2F-46D9-B731-04D912CB734D}" destId="{5E20B4BB-C4C9-4E06-B3C4-8A2CB41AD43C}" srcOrd="0" destOrd="1" presId="urn:microsoft.com/office/officeart/2005/8/layout/vList5"/>
    <dgm:cxn modelId="{B0067F57-EB70-4F5B-8A7D-1559790C64F3}" srcId="{373478F0-0237-4E6C-84F3-97388184F6EB}" destId="{CAD4D5A4-F908-4E91-B366-1673B34DE841}" srcOrd="5" destOrd="0" parTransId="{C35E29BD-F6F6-4826-881F-2BF8C7A0DC89}" sibTransId="{1DC30876-F121-45AF-B048-48B9AECA8B8E}"/>
    <dgm:cxn modelId="{9C802358-90B0-4C9E-BC52-327653168D57}" type="presParOf" srcId="{E2FBC339-793D-4B0B-A926-60E3CE74326F}" destId="{A1126147-F42C-40CD-A033-8A0C711568A8}" srcOrd="0" destOrd="0" presId="urn:microsoft.com/office/officeart/2005/8/layout/vList5"/>
    <dgm:cxn modelId="{45066200-D263-4C05-AE38-D35611623048}" type="presParOf" srcId="{A1126147-F42C-40CD-A033-8A0C711568A8}" destId="{22C0A6E4-A9E6-444B-B529-26A3FEBDC1FA}" srcOrd="0" destOrd="0" presId="urn:microsoft.com/office/officeart/2005/8/layout/vList5"/>
    <dgm:cxn modelId="{289860CE-B5B3-43D0-9EC9-BD36AD8D5A95}" type="presParOf" srcId="{A1126147-F42C-40CD-A033-8A0C711568A8}" destId="{7BB325D7-747A-4827-BD40-7E3DFF61832A}" srcOrd="1" destOrd="0" presId="urn:microsoft.com/office/officeart/2005/8/layout/vList5"/>
    <dgm:cxn modelId="{B1398114-226D-4FA2-9A29-462E1F7EDB99}" type="presParOf" srcId="{E2FBC339-793D-4B0B-A926-60E3CE74326F}" destId="{92E876AD-540F-4EC4-AC77-CF21026A90CF}" srcOrd="1" destOrd="0" presId="urn:microsoft.com/office/officeart/2005/8/layout/vList5"/>
    <dgm:cxn modelId="{59FABA80-5422-4242-8D55-681E10E1CD00}" type="presParOf" srcId="{E2FBC339-793D-4B0B-A926-60E3CE74326F}" destId="{FDC06599-2505-437E-B5B9-6740F0F2EEF4}" srcOrd="2" destOrd="0" presId="urn:microsoft.com/office/officeart/2005/8/layout/vList5"/>
    <dgm:cxn modelId="{E2548C6B-AC69-4007-9EC2-04A44F0FA09F}" type="presParOf" srcId="{FDC06599-2505-437E-B5B9-6740F0F2EEF4}" destId="{AEDAF6A8-892D-4593-9EEE-92F554AA18F8}" srcOrd="0" destOrd="0" presId="urn:microsoft.com/office/officeart/2005/8/layout/vList5"/>
    <dgm:cxn modelId="{AE309524-343A-4677-8D79-8EA5FC996212}" type="presParOf" srcId="{FDC06599-2505-437E-B5B9-6740F0F2EEF4}" destId="{5E20B4BB-C4C9-4E06-B3C4-8A2CB41AD43C}" srcOrd="1" destOrd="0" presId="urn:microsoft.com/office/officeart/2005/8/layout/vList5"/>
    <dgm:cxn modelId="{587A7940-BAC0-4480-9760-3863990FB984}" type="presParOf" srcId="{E2FBC339-793D-4B0B-A926-60E3CE74326F}" destId="{45ADDC70-1854-4049-883D-7806127E1A67}" srcOrd="3" destOrd="0" presId="urn:microsoft.com/office/officeart/2005/8/layout/vList5"/>
    <dgm:cxn modelId="{3BC8C48B-F0B3-4831-906C-634AD38B4E0B}" type="presParOf" srcId="{E2FBC339-793D-4B0B-A926-60E3CE74326F}" destId="{A0E4ADA5-7D07-4E4D-82A7-5DEC119170A1}" srcOrd="4" destOrd="0" presId="urn:microsoft.com/office/officeart/2005/8/layout/vList5"/>
    <dgm:cxn modelId="{054B0F6D-0312-4EE6-8C20-6CF8DB3176FF}" type="presParOf" srcId="{A0E4ADA5-7D07-4E4D-82A7-5DEC119170A1}" destId="{8B426F7C-8D72-4075-B88B-3E3A363B4D3C}" srcOrd="0" destOrd="0" presId="urn:microsoft.com/office/officeart/2005/8/layout/vList5"/>
    <dgm:cxn modelId="{6FDE35B4-F626-4E82-AC8D-9F71B70912DB}" type="presParOf" srcId="{A0E4ADA5-7D07-4E4D-82A7-5DEC119170A1}" destId="{AAA8ED1C-331F-4E6B-8993-92AC56BD3E1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371E1446-3F8F-4528-9EB9-230C73540D9D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56ADD3D-64DB-4C83-BFE1-E37CAEB36C28}">
      <dgm:prSet custT="1"/>
      <dgm:spPr/>
      <dgm:t>
        <a:bodyPr/>
        <a:lstStyle/>
        <a:p>
          <a:pPr rtl="0"/>
          <a:r>
            <a:rPr lang="ru-RU" sz="1200" b="1" smtClean="0"/>
            <a:t>проведено 18 конкурсов профессионального мастерства, в которых приняли участие 135 педагогов.</a:t>
          </a:r>
          <a:endParaRPr lang="ru-RU" sz="1200"/>
        </a:p>
      </dgm:t>
    </dgm:pt>
    <dgm:pt modelId="{2EBF0FA8-DFDE-4D08-BE62-F8CD54930343}" type="parTrans" cxnId="{3CE21FF2-1159-40E2-BBE4-22B0202E8968}">
      <dgm:prSet/>
      <dgm:spPr/>
      <dgm:t>
        <a:bodyPr/>
        <a:lstStyle/>
        <a:p>
          <a:endParaRPr lang="ru-RU"/>
        </a:p>
      </dgm:t>
    </dgm:pt>
    <dgm:pt modelId="{601C268D-F6A1-4CA5-946F-457C54248046}" type="sibTrans" cxnId="{3CE21FF2-1159-40E2-BBE4-22B0202E8968}">
      <dgm:prSet/>
      <dgm:spPr/>
      <dgm:t>
        <a:bodyPr/>
        <a:lstStyle/>
        <a:p>
          <a:endParaRPr lang="ru-RU"/>
        </a:p>
      </dgm:t>
    </dgm:pt>
    <dgm:pt modelId="{942C83D3-7344-4DE4-99BB-3762F423DE34}">
      <dgm:prSet custT="1"/>
      <dgm:spPr/>
      <dgm:t>
        <a:bodyPr/>
        <a:lstStyle/>
        <a:p>
          <a:pPr rtl="0"/>
          <a:r>
            <a:rPr lang="ru-RU" sz="1200" b="1" smtClean="0"/>
            <a:t>Организована работа по реализации проекта «Создание и развитие социально-педагогических сообществ в сети Интернет», зарегистрировано 18 социально-педагогических сообществ. </a:t>
          </a:r>
          <a:endParaRPr lang="ru-RU" sz="1200"/>
        </a:p>
      </dgm:t>
    </dgm:pt>
    <dgm:pt modelId="{9D9204F2-7333-4191-AEBE-D6300B3B35DC}" type="parTrans" cxnId="{E5B1DEDA-CD62-492C-B8AB-1A16F4B46B66}">
      <dgm:prSet/>
      <dgm:spPr/>
      <dgm:t>
        <a:bodyPr/>
        <a:lstStyle/>
        <a:p>
          <a:endParaRPr lang="ru-RU"/>
        </a:p>
      </dgm:t>
    </dgm:pt>
    <dgm:pt modelId="{F7A6E8A0-03B4-49A6-A906-697B7E331A42}" type="sibTrans" cxnId="{E5B1DEDA-CD62-492C-B8AB-1A16F4B46B66}">
      <dgm:prSet/>
      <dgm:spPr/>
      <dgm:t>
        <a:bodyPr/>
        <a:lstStyle/>
        <a:p>
          <a:endParaRPr lang="ru-RU"/>
        </a:p>
      </dgm:t>
    </dgm:pt>
    <dgm:pt modelId="{191C18AE-6899-40A7-ADFB-389A97BD0BA2}">
      <dgm:prSet custT="1"/>
      <dgm:spPr/>
      <dgm:t>
        <a:bodyPr/>
        <a:lstStyle/>
        <a:p>
          <a:pPr rtl="0"/>
          <a:r>
            <a:rPr lang="ru-RU" sz="1200" b="1" dirty="0" smtClean="0"/>
            <a:t>по программе «Подготовка управленческих кадров в сфере здравоохранения и образования 2011-2014 гг.» прошли обучение 3 руководителя органов местного самоуправления муниципальных образований в Камчатском крае, осуществляющих управление в сфере образования, 25 директоров (заместителей директоров) муниципальных образовательных учреждений.</a:t>
          </a:r>
          <a:endParaRPr lang="ru-RU" sz="1200" dirty="0"/>
        </a:p>
      </dgm:t>
    </dgm:pt>
    <dgm:pt modelId="{F57324D2-2B35-48A0-98A0-9494B5D713A8}" type="parTrans" cxnId="{D638B4F9-85D9-458F-87FE-FF5DC416FB30}">
      <dgm:prSet/>
      <dgm:spPr/>
      <dgm:t>
        <a:bodyPr/>
        <a:lstStyle/>
        <a:p>
          <a:endParaRPr lang="ru-RU"/>
        </a:p>
      </dgm:t>
    </dgm:pt>
    <dgm:pt modelId="{2F6AC913-101D-49C8-91AD-EDF174293F70}" type="sibTrans" cxnId="{D638B4F9-85D9-458F-87FE-FF5DC416FB30}">
      <dgm:prSet/>
      <dgm:spPr/>
      <dgm:t>
        <a:bodyPr/>
        <a:lstStyle/>
        <a:p>
          <a:endParaRPr lang="ru-RU"/>
        </a:p>
      </dgm:t>
    </dgm:pt>
    <dgm:pt modelId="{2A407594-89C6-44B6-BA96-1B5B2FA956AE}">
      <dgm:prSet custT="1"/>
      <dgm:spPr/>
      <dgm:t>
        <a:bodyPr/>
        <a:lstStyle/>
        <a:p>
          <a:pPr rtl="0"/>
          <a:r>
            <a:rPr lang="ru-RU" sz="1200" b="1" dirty="0" smtClean="0"/>
            <a:t>проведено 280 курсовых мероприятий, общее количество работников образования Камчатского края, прошедших обучение на курсах повышения квалификации, составило 5476 человек, </a:t>
          </a:r>
          <a:endParaRPr lang="ru-RU" sz="1200" dirty="0"/>
        </a:p>
      </dgm:t>
    </dgm:pt>
    <dgm:pt modelId="{14C7505A-3069-4C0D-8993-98250CA917BF}" type="parTrans" cxnId="{D9D41EC4-D978-45EF-88DD-B7DD700665B1}">
      <dgm:prSet/>
      <dgm:spPr/>
      <dgm:t>
        <a:bodyPr/>
        <a:lstStyle/>
        <a:p>
          <a:endParaRPr lang="ru-RU"/>
        </a:p>
      </dgm:t>
    </dgm:pt>
    <dgm:pt modelId="{B0F37EA9-92E5-4D57-9CDB-78A263041B39}" type="sibTrans" cxnId="{D9D41EC4-D978-45EF-88DD-B7DD700665B1}">
      <dgm:prSet/>
      <dgm:spPr/>
      <dgm:t>
        <a:bodyPr/>
        <a:lstStyle/>
        <a:p>
          <a:endParaRPr lang="ru-RU"/>
        </a:p>
      </dgm:t>
    </dgm:pt>
    <dgm:pt modelId="{701EED7D-B5FE-4ACA-B5D2-8247B16E219F}">
      <dgm:prSet custT="1"/>
      <dgm:spPr/>
      <dgm:t>
        <a:bodyPr/>
        <a:lstStyle/>
        <a:p>
          <a:pPr rtl="0"/>
          <a:r>
            <a:rPr lang="ru-RU" sz="1400" b="1" smtClean="0"/>
            <a:t>Количество обученных в 2013 году увеличилось на 2% (88 человек) по сравнению с 2012 годом. </a:t>
          </a:r>
          <a:endParaRPr lang="ru-RU" sz="1400"/>
        </a:p>
      </dgm:t>
    </dgm:pt>
    <dgm:pt modelId="{AEFCCA6C-9145-4290-860E-C94D3CEDEA90}" type="parTrans" cxnId="{33881716-3A8B-4D0A-AD4C-04AF6B3F5AFD}">
      <dgm:prSet/>
      <dgm:spPr/>
      <dgm:t>
        <a:bodyPr/>
        <a:lstStyle/>
        <a:p>
          <a:endParaRPr lang="ru-RU"/>
        </a:p>
      </dgm:t>
    </dgm:pt>
    <dgm:pt modelId="{1BC00FA4-3975-4073-AEAC-F3560622EA5C}" type="sibTrans" cxnId="{33881716-3A8B-4D0A-AD4C-04AF6B3F5AFD}">
      <dgm:prSet/>
      <dgm:spPr/>
      <dgm:t>
        <a:bodyPr/>
        <a:lstStyle/>
        <a:p>
          <a:endParaRPr lang="ru-RU"/>
        </a:p>
      </dgm:t>
    </dgm:pt>
    <dgm:pt modelId="{85983504-92BE-48B6-8288-87DB8EB58351}" type="pres">
      <dgm:prSet presAssocID="{371E1446-3F8F-4528-9EB9-230C73540D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AFDAAD2-77BF-459B-A415-1A00302ED897}" type="pres">
      <dgm:prSet presAssocID="{856ADD3D-64DB-4C83-BFE1-E37CAEB36C28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4E35A1-47F1-4A24-8C7B-476DD39B2332}" type="pres">
      <dgm:prSet presAssocID="{601C268D-F6A1-4CA5-946F-457C54248046}" presName="spacer" presStyleCnt="0"/>
      <dgm:spPr/>
    </dgm:pt>
    <dgm:pt modelId="{93EE91CF-76C8-4C2D-92AB-1CFB274DFA99}" type="pres">
      <dgm:prSet presAssocID="{942C83D3-7344-4DE4-99BB-3762F423DE34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190E72-98F8-4C78-AC43-250B90BF64C8}" type="pres">
      <dgm:prSet presAssocID="{F7A6E8A0-03B4-49A6-A906-697B7E331A42}" presName="spacer" presStyleCnt="0"/>
      <dgm:spPr/>
    </dgm:pt>
    <dgm:pt modelId="{698FC7D2-9923-47F9-ACE1-36866CC7E29A}" type="pres">
      <dgm:prSet presAssocID="{191C18AE-6899-40A7-ADFB-389A97BD0BA2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1334CE-518A-4436-A6AB-FE8E9C16C582}" type="pres">
      <dgm:prSet presAssocID="{2F6AC913-101D-49C8-91AD-EDF174293F70}" presName="spacer" presStyleCnt="0"/>
      <dgm:spPr/>
    </dgm:pt>
    <dgm:pt modelId="{7766E460-9825-4E9F-AF83-C884FC0E5CFC}" type="pres">
      <dgm:prSet presAssocID="{2A407594-89C6-44B6-BA96-1B5B2FA956AE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F4C08A-AC37-4086-A56A-D3750DA7F7B9}" type="pres">
      <dgm:prSet presAssocID="{B0F37EA9-92E5-4D57-9CDB-78A263041B39}" presName="spacer" presStyleCnt="0"/>
      <dgm:spPr/>
    </dgm:pt>
    <dgm:pt modelId="{DBC9F473-1B12-482F-B98F-D6FBD31ED5D6}" type="pres">
      <dgm:prSet presAssocID="{701EED7D-B5FE-4ACA-B5D2-8247B16E219F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881716-3A8B-4D0A-AD4C-04AF6B3F5AFD}" srcId="{371E1446-3F8F-4528-9EB9-230C73540D9D}" destId="{701EED7D-B5FE-4ACA-B5D2-8247B16E219F}" srcOrd="4" destOrd="0" parTransId="{AEFCCA6C-9145-4290-860E-C94D3CEDEA90}" sibTransId="{1BC00FA4-3975-4073-AEAC-F3560622EA5C}"/>
    <dgm:cxn modelId="{F395EA2F-4398-4CBC-B93D-30EAB482326C}" type="presOf" srcId="{191C18AE-6899-40A7-ADFB-389A97BD0BA2}" destId="{698FC7D2-9923-47F9-ACE1-36866CC7E29A}" srcOrd="0" destOrd="0" presId="urn:microsoft.com/office/officeart/2005/8/layout/vList2"/>
    <dgm:cxn modelId="{D9D41EC4-D978-45EF-88DD-B7DD700665B1}" srcId="{371E1446-3F8F-4528-9EB9-230C73540D9D}" destId="{2A407594-89C6-44B6-BA96-1B5B2FA956AE}" srcOrd="3" destOrd="0" parTransId="{14C7505A-3069-4C0D-8993-98250CA917BF}" sibTransId="{B0F37EA9-92E5-4D57-9CDB-78A263041B39}"/>
    <dgm:cxn modelId="{D9D1F009-7406-4B10-821A-9F0A7B60532E}" type="presOf" srcId="{942C83D3-7344-4DE4-99BB-3762F423DE34}" destId="{93EE91CF-76C8-4C2D-92AB-1CFB274DFA99}" srcOrd="0" destOrd="0" presId="urn:microsoft.com/office/officeart/2005/8/layout/vList2"/>
    <dgm:cxn modelId="{D638B4F9-85D9-458F-87FE-FF5DC416FB30}" srcId="{371E1446-3F8F-4528-9EB9-230C73540D9D}" destId="{191C18AE-6899-40A7-ADFB-389A97BD0BA2}" srcOrd="2" destOrd="0" parTransId="{F57324D2-2B35-48A0-98A0-9494B5D713A8}" sibTransId="{2F6AC913-101D-49C8-91AD-EDF174293F70}"/>
    <dgm:cxn modelId="{3CE21FF2-1159-40E2-BBE4-22B0202E8968}" srcId="{371E1446-3F8F-4528-9EB9-230C73540D9D}" destId="{856ADD3D-64DB-4C83-BFE1-E37CAEB36C28}" srcOrd="0" destOrd="0" parTransId="{2EBF0FA8-DFDE-4D08-BE62-F8CD54930343}" sibTransId="{601C268D-F6A1-4CA5-946F-457C54248046}"/>
    <dgm:cxn modelId="{E5B1DEDA-CD62-492C-B8AB-1A16F4B46B66}" srcId="{371E1446-3F8F-4528-9EB9-230C73540D9D}" destId="{942C83D3-7344-4DE4-99BB-3762F423DE34}" srcOrd="1" destOrd="0" parTransId="{9D9204F2-7333-4191-AEBE-D6300B3B35DC}" sibTransId="{F7A6E8A0-03B4-49A6-A906-697B7E331A42}"/>
    <dgm:cxn modelId="{0E516D79-F491-4359-818D-2B79CDB9048F}" type="presOf" srcId="{2A407594-89C6-44B6-BA96-1B5B2FA956AE}" destId="{7766E460-9825-4E9F-AF83-C884FC0E5CFC}" srcOrd="0" destOrd="0" presId="urn:microsoft.com/office/officeart/2005/8/layout/vList2"/>
    <dgm:cxn modelId="{BA1240CC-020E-49FC-BE27-A76273DB3658}" type="presOf" srcId="{371E1446-3F8F-4528-9EB9-230C73540D9D}" destId="{85983504-92BE-48B6-8288-87DB8EB58351}" srcOrd="0" destOrd="0" presId="urn:microsoft.com/office/officeart/2005/8/layout/vList2"/>
    <dgm:cxn modelId="{54838315-F956-47D0-B6FA-36CD41242F0F}" type="presOf" srcId="{701EED7D-B5FE-4ACA-B5D2-8247B16E219F}" destId="{DBC9F473-1B12-482F-B98F-D6FBD31ED5D6}" srcOrd="0" destOrd="0" presId="urn:microsoft.com/office/officeart/2005/8/layout/vList2"/>
    <dgm:cxn modelId="{8F4C2CC6-8EA2-4F4D-804F-EA7D2C062E07}" type="presOf" srcId="{856ADD3D-64DB-4C83-BFE1-E37CAEB36C28}" destId="{FAFDAAD2-77BF-459B-A415-1A00302ED897}" srcOrd="0" destOrd="0" presId="urn:microsoft.com/office/officeart/2005/8/layout/vList2"/>
    <dgm:cxn modelId="{9A597AEF-04FF-439B-A8AA-AF8B92091C64}" type="presParOf" srcId="{85983504-92BE-48B6-8288-87DB8EB58351}" destId="{FAFDAAD2-77BF-459B-A415-1A00302ED897}" srcOrd="0" destOrd="0" presId="urn:microsoft.com/office/officeart/2005/8/layout/vList2"/>
    <dgm:cxn modelId="{A032DB3D-90C4-428A-B310-B5B0E9CA8A6A}" type="presParOf" srcId="{85983504-92BE-48B6-8288-87DB8EB58351}" destId="{AB4E35A1-47F1-4A24-8C7B-476DD39B2332}" srcOrd="1" destOrd="0" presId="urn:microsoft.com/office/officeart/2005/8/layout/vList2"/>
    <dgm:cxn modelId="{36BBDA2A-47CE-4FA1-AEF9-457E21A2D922}" type="presParOf" srcId="{85983504-92BE-48B6-8288-87DB8EB58351}" destId="{93EE91CF-76C8-4C2D-92AB-1CFB274DFA99}" srcOrd="2" destOrd="0" presId="urn:microsoft.com/office/officeart/2005/8/layout/vList2"/>
    <dgm:cxn modelId="{885DBC39-C6FA-4D19-BDE9-F011CC844038}" type="presParOf" srcId="{85983504-92BE-48B6-8288-87DB8EB58351}" destId="{7E190E72-98F8-4C78-AC43-250B90BF64C8}" srcOrd="3" destOrd="0" presId="urn:microsoft.com/office/officeart/2005/8/layout/vList2"/>
    <dgm:cxn modelId="{545FF34D-3BA1-486F-A180-C641626C4F9C}" type="presParOf" srcId="{85983504-92BE-48B6-8288-87DB8EB58351}" destId="{698FC7D2-9923-47F9-ACE1-36866CC7E29A}" srcOrd="4" destOrd="0" presId="urn:microsoft.com/office/officeart/2005/8/layout/vList2"/>
    <dgm:cxn modelId="{81715B88-7A12-439A-9F68-5B96EFAABCF4}" type="presParOf" srcId="{85983504-92BE-48B6-8288-87DB8EB58351}" destId="{6E1334CE-518A-4436-A6AB-FE8E9C16C582}" srcOrd="5" destOrd="0" presId="urn:microsoft.com/office/officeart/2005/8/layout/vList2"/>
    <dgm:cxn modelId="{157A390A-3CA7-46E9-A797-CD6BD3995529}" type="presParOf" srcId="{85983504-92BE-48B6-8288-87DB8EB58351}" destId="{7766E460-9825-4E9F-AF83-C884FC0E5CFC}" srcOrd="6" destOrd="0" presId="urn:microsoft.com/office/officeart/2005/8/layout/vList2"/>
    <dgm:cxn modelId="{A90CDA3E-5836-4199-A71F-010D1FD58BB3}" type="presParOf" srcId="{85983504-92BE-48B6-8288-87DB8EB58351}" destId="{81F4C08A-AC37-4086-A56A-D3750DA7F7B9}" srcOrd="7" destOrd="0" presId="urn:microsoft.com/office/officeart/2005/8/layout/vList2"/>
    <dgm:cxn modelId="{373529C8-D6A6-4A8E-A1B0-32E3A8B82470}" type="presParOf" srcId="{85983504-92BE-48B6-8288-87DB8EB58351}" destId="{DBC9F473-1B12-482F-B98F-D6FBD31ED5D6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371E1446-3F8F-4528-9EB9-230C73540D9D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81159B4-9429-4E20-8404-C4DDDEA4CFBD}">
      <dgm:prSet custT="1"/>
      <dgm:spPr/>
      <dgm:t>
        <a:bodyPr/>
        <a:lstStyle/>
        <a:p>
          <a:pPr rtl="0"/>
          <a:r>
            <a:rPr lang="ru-RU" sz="1200" b="1" smtClean="0"/>
            <a:t>На 30% (45 человек) увеличилось количество работников образования муниципальных районов Корякского округа, прошедших повышение квалификации в 2013 году по сравнению с 2012 годом.</a:t>
          </a:r>
          <a:endParaRPr lang="ru-RU" sz="1200"/>
        </a:p>
      </dgm:t>
    </dgm:pt>
    <dgm:pt modelId="{3790CC29-7432-4515-ACA1-AD45BEEFEF59}" type="parTrans" cxnId="{36B6F4BA-7272-4F2D-B463-C04E56614BEB}">
      <dgm:prSet/>
      <dgm:spPr/>
      <dgm:t>
        <a:bodyPr/>
        <a:lstStyle/>
        <a:p>
          <a:endParaRPr lang="ru-RU"/>
        </a:p>
      </dgm:t>
    </dgm:pt>
    <dgm:pt modelId="{A29A8223-5F5F-4366-81FA-3C0F942EDC77}" type="sibTrans" cxnId="{36B6F4BA-7272-4F2D-B463-C04E56614BEB}">
      <dgm:prSet/>
      <dgm:spPr/>
      <dgm:t>
        <a:bodyPr/>
        <a:lstStyle/>
        <a:p>
          <a:endParaRPr lang="ru-RU"/>
        </a:p>
      </dgm:t>
    </dgm:pt>
    <dgm:pt modelId="{AA9C71D9-D5CC-4140-840B-4BCAADAAE9C4}">
      <dgm:prSet custT="1"/>
      <dgm:spPr/>
      <dgm:t>
        <a:bodyPr/>
        <a:lstStyle/>
        <a:p>
          <a:pPr rtl="0"/>
          <a:r>
            <a:rPr lang="ru-RU" sz="1200" b="1" smtClean="0"/>
            <a:t>Без отрыва от производства 2954 слушателя повысили свою квалификацию, что составило 54% от общего количества слушателей, прошедших повышение квалификации в 2013 году.</a:t>
          </a:r>
          <a:endParaRPr lang="ru-RU" sz="1200"/>
        </a:p>
      </dgm:t>
    </dgm:pt>
    <dgm:pt modelId="{723B9819-35AD-491E-8519-DCFA4E534996}" type="parTrans" cxnId="{CD1FAF29-F4FA-4831-839E-C2DE500F4ED7}">
      <dgm:prSet/>
      <dgm:spPr/>
      <dgm:t>
        <a:bodyPr/>
        <a:lstStyle/>
        <a:p>
          <a:endParaRPr lang="ru-RU"/>
        </a:p>
      </dgm:t>
    </dgm:pt>
    <dgm:pt modelId="{888DB0E7-E56A-4F40-BD24-60EA1A732C1D}" type="sibTrans" cxnId="{CD1FAF29-F4FA-4831-839E-C2DE500F4ED7}">
      <dgm:prSet/>
      <dgm:spPr/>
      <dgm:t>
        <a:bodyPr/>
        <a:lstStyle/>
        <a:p>
          <a:endParaRPr lang="ru-RU"/>
        </a:p>
      </dgm:t>
    </dgm:pt>
    <dgm:pt modelId="{B2AC48B0-C911-41B6-A563-AF31BF35249D}">
      <dgm:prSet custT="1"/>
      <dgm:spPr/>
      <dgm:t>
        <a:bodyPr/>
        <a:lstStyle/>
        <a:p>
          <a:pPr rtl="0"/>
          <a:r>
            <a:rPr lang="ru-RU" sz="1200" b="1" smtClean="0"/>
            <a:t>В течение 2013 года обучено по проблемам реализации Федеральных государственных образовательных стандартов общего образования 1039 педагогических работников общего образования.  </a:t>
          </a:r>
          <a:endParaRPr lang="ru-RU" sz="1200"/>
        </a:p>
      </dgm:t>
    </dgm:pt>
    <dgm:pt modelId="{16AB2F3B-084D-4807-9C1A-ED52F587C37D}" type="parTrans" cxnId="{94E36DD2-75AC-49A1-8AB7-1623077A130E}">
      <dgm:prSet/>
      <dgm:spPr/>
      <dgm:t>
        <a:bodyPr/>
        <a:lstStyle/>
        <a:p>
          <a:endParaRPr lang="ru-RU"/>
        </a:p>
      </dgm:t>
    </dgm:pt>
    <dgm:pt modelId="{EB596A72-C0AB-4493-922A-4E4B07685249}" type="sibTrans" cxnId="{94E36DD2-75AC-49A1-8AB7-1623077A130E}">
      <dgm:prSet/>
      <dgm:spPr/>
      <dgm:t>
        <a:bodyPr/>
        <a:lstStyle/>
        <a:p>
          <a:endParaRPr lang="ru-RU"/>
        </a:p>
      </dgm:t>
    </dgm:pt>
    <dgm:pt modelId="{98C3D3D8-E7AA-4F86-9B23-384587FC7D5C}">
      <dgm:prSet custT="1"/>
      <dgm:spPr/>
      <dgm:t>
        <a:bodyPr/>
        <a:lstStyle/>
        <a:p>
          <a:pPr rtl="0"/>
          <a:r>
            <a:rPr lang="ru-RU" sz="1200" b="1" dirty="0" smtClean="0"/>
            <a:t>Доля педагогических и управленческих кадров общеобразовательных учреждений, прошедших повышение квалификации в 2010-2013 гг. в соответствии с требованиями ФГОС ОО (в общей численности педагогических и руководящих работников) составила 70%.</a:t>
          </a:r>
          <a:endParaRPr lang="ru-RU" sz="1200" dirty="0"/>
        </a:p>
      </dgm:t>
    </dgm:pt>
    <dgm:pt modelId="{9693C46C-512F-4007-A47A-000C90AFE0FE}" type="parTrans" cxnId="{3EB1F187-21F4-430C-BA07-1AD6F6F0679F}">
      <dgm:prSet/>
      <dgm:spPr/>
      <dgm:t>
        <a:bodyPr/>
        <a:lstStyle/>
        <a:p>
          <a:endParaRPr lang="ru-RU"/>
        </a:p>
      </dgm:t>
    </dgm:pt>
    <dgm:pt modelId="{0F224FE4-AE63-442C-B0ED-BA02B93ABD01}" type="sibTrans" cxnId="{3EB1F187-21F4-430C-BA07-1AD6F6F0679F}">
      <dgm:prSet/>
      <dgm:spPr/>
      <dgm:t>
        <a:bodyPr/>
        <a:lstStyle/>
        <a:p>
          <a:endParaRPr lang="ru-RU"/>
        </a:p>
      </dgm:t>
    </dgm:pt>
    <dgm:pt modelId="{386859FF-AC84-41D2-9EE8-E50642F78425}">
      <dgm:prSet custT="1"/>
      <dgm:spPr/>
      <dgm:t>
        <a:bodyPr/>
        <a:lstStyle/>
        <a:p>
          <a:pPr rtl="0"/>
          <a:r>
            <a:rPr lang="ru-RU" sz="1200" b="1" smtClean="0"/>
            <a:t>В течение года обучено 487 педагогов с использованием дистанционных образовательных технологий. </a:t>
          </a:r>
          <a:endParaRPr lang="ru-RU" sz="1200"/>
        </a:p>
      </dgm:t>
    </dgm:pt>
    <dgm:pt modelId="{1253573D-0397-492A-B6E2-CE026130D30E}" type="parTrans" cxnId="{F9B0FFCC-7292-4774-9D61-241ED7487871}">
      <dgm:prSet/>
      <dgm:spPr/>
      <dgm:t>
        <a:bodyPr/>
        <a:lstStyle/>
        <a:p>
          <a:endParaRPr lang="ru-RU"/>
        </a:p>
      </dgm:t>
    </dgm:pt>
    <dgm:pt modelId="{9D77DD13-D367-4658-8E66-F0EADB500631}" type="sibTrans" cxnId="{F9B0FFCC-7292-4774-9D61-241ED7487871}">
      <dgm:prSet/>
      <dgm:spPr/>
      <dgm:t>
        <a:bodyPr/>
        <a:lstStyle/>
        <a:p>
          <a:endParaRPr lang="ru-RU"/>
        </a:p>
      </dgm:t>
    </dgm:pt>
    <dgm:pt modelId="{85983504-92BE-48B6-8288-87DB8EB58351}" type="pres">
      <dgm:prSet presAssocID="{371E1446-3F8F-4528-9EB9-230C73540D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992AE9-CD7D-4917-A205-875F92CBE783}" type="pres">
      <dgm:prSet presAssocID="{A81159B4-9429-4E20-8404-C4DDDEA4CFBD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39D124-9C0C-46E4-BF70-9B814FFB4811}" type="pres">
      <dgm:prSet presAssocID="{A29A8223-5F5F-4366-81FA-3C0F942EDC77}" presName="spacer" presStyleCnt="0"/>
      <dgm:spPr/>
    </dgm:pt>
    <dgm:pt modelId="{28608ADD-4EBF-4582-A870-13170AC0F8A3}" type="pres">
      <dgm:prSet presAssocID="{AA9C71D9-D5CC-4140-840B-4BCAADAAE9C4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C72C4A-D67A-4371-94D4-805827667A93}" type="pres">
      <dgm:prSet presAssocID="{888DB0E7-E56A-4F40-BD24-60EA1A732C1D}" presName="spacer" presStyleCnt="0"/>
      <dgm:spPr/>
    </dgm:pt>
    <dgm:pt modelId="{28208314-9F81-404D-BA98-029011E4FB0B}" type="pres">
      <dgm:prSet presAssocID="{B2AC48B0-C911-41B6-A563-AF31BF35249D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22AFDF-17CF-4C24-B6CB-B40516F86112}" type="pres">
      <dgm:prSet presAssocID="{EB596A72-C0AB-4493-922A-4E4B07685249}" presName="spacer" presStyleCnt="0"/>
      <dgm:spPr/>
    </dgm:pt>
    <dgm:pt modelId="{0DB29B5E-23F7-4136-92C4-F78279305C20}" type="pres">
      <dgm:prSet presAssocID="{98C3D3D8-E7AA-4F86-9B23-384587FC7D5C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8ED0FC-E261-424E-938E-AB2A51D9248D}" type="pres">
      <dgm:prSet presAssocID="{0F224FE4-AE63-442C-B0ED-BA02B93ABD01}" presName="spacer" presStyleCnt="0"/>
      <dgm:spPr/>
    </dgm:pt>
    <dgm:pt modelId="{1DAA9380-A024-4AFE-B1EC-87D8D572A73F}" type="pres">
      <dgm:prSet presAssocID="{386859FF-AC84-41D2-9EE8-E50642F78425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910C30-0287-4A76-BF4B-D4B0E96FF285}" type="presOf" srcId="{B2AC48B0-C911-41B6-A563-AF31BF35249D}" destId="{28208314-9F81-404D-BA98-029011E4FB0B}" srcOrd="0" destOrd="0" presId="urn:microsoft.com/office/officeart/2005/8/layout/vList2"/>
    <dgm:cxn modelId="{94E36DD2-75AC-49A1-8AB7-1623077A130E}" srcId="{371E1446-3F8F-4528-9EB9-230C73540D9D}" destId="{B2AC48B0-C911-41B6-A563-AF31BF35249D}" srcOrd="2" destOrd="0" parTransId="{16AB2F3B-084D-4807-9C1A-ED52F587C37D}" sibTransId="{EB596A72-C0AB-4493-922A-4E4B07685249}"/>
    <dgm:cxn modelId="{36B6F4BA-7272-4F2D-B463-C04E56614BEB}" srcId="{371E1446-3F8F-4528-9EB9-230C73540D9D}" destId="{A81159B4-9429-4E20-8404-C4DDDEA4CFBD}" srcOrd="0" destOrd="0" parTransId="{3790CC29-7432-4515-ACA1-AD45BEEFEF59}" sibTransId="{A29A8223-5F5F-4366-81FA-3C0F942EDC77}"/>
    <dgm:cxn modelId="{55EA7647-9810-4AA8-A88E-C0119280DD28}" type="presOf" srcId="{A81159B4-9429-4E20-8404-C4DDDEA4CFBD}" destId="{03992AE9-CD7D-4917-A205-875F92CBE783}" srcOrd="0" destOrd="0" presId="urn:microsoft.com/office/officeart/2005/8/layout/vList2"/>
    <dgm:cxn modelId="{AE9A4719-FE49-426A-B1FF-1492233DE2AC}" type="presOf" srcId="{98C3D3D8-E7AA-4F86-9B23-384587FC7D5C}" destId="{0DB29B5E-23F7-4136-92C4-F78279305C20}" srcOrd="0" destOrd="0" presId="urn:microsoft.com/office/officeart/2005/8/layout/vList2"/>
    <dgm:cxn modelId="{FEA8BC57-B715-4CBF-B31C-A5AF3DD400B9}" type="presOf" srcId="{386859FF-AC84-41D2-9EE8-E50642F78425}" destId="{1DAA9380-A024-4AFE-B1EC-87D8D572A73F}" srcOrd="0" destOrd="0" presId="urn:microsoft.com/office/officeart/2005/8/layout/vList2"/>
    <dgm:cxn modelId="{23BFB4EF-8F33-4144-96F9-110D50F4C8CD}" type="presOf" srcId="{371E1446-3F8F-4528-9EB9-230C73540D9D}" destId="{85983504-92BE-48B6-8288-87DB8EB58351}" srcOrd="0" destOrd="0" presId="urn:microsoft.com/office/officeart/2005/8/layout/vList2"/>
    <dgm:cxn modelId="{CD1FAF29-F4FA-4831-839E-C2DE500F4ED7}" srcId="{371E1446-3F8F-4528-9EB9-230C73540D9D}" destId="{AA9C71D9-D5CC-4140-840B-4BCAADAAE9C4}" srcOrd="1" destOrd="0" parTransId="{723B9819-35AD-491E-8519-DCFA4E534996}" sibTransId="{888DB0E7-E56A-4F40-BD24-60EA1A732C1D}"/>
    <dgm:cxn modelId="{4EEC6F7D-7A0E-4FB6-9A17-21DE3B40675B}" type="presOf" srcId="{AA9C71D9-D5CC-4140-840B-4BCAADAAE9C4}" destId="{28608ADD-4EBF-4582-A870-13170AC0F8A3}" srcOrd="0" destOrd="0" presId="urn:microsoft.com/office/officeart/2005/8/layout/vList2"/>
    <dgm:cxn modelId="{3EB1F187-21F4-430C-BA07-1AD6F6F0679F}" srcId="{371E1446-3F8F-4528-9EB9-230C73540D9D}" destId="{98C3D3D8-E7AA-4F86-9B23-384587FC7D5C}" srcOrd="3" destOrd="0" parTransId="{9693C46C-512F-4007-A47A-000C90AFE0FE}" sibTransId="{0F224FE4-AE63-442C-B0ED-BA02B93ABD01}"/>
    <dgm:cxn modelId="{F9B0FFCC-7292-4774-9D61-241ED7487871}" srcId="{371E1446-3F8F-4528-9EB9-230C73540D9D}" destId="{386859FF-AC84-41D2-9EE8-E50642F78425}" srcOrd="4" destOrd="0" parTransId="{1253573D-0397-492A-B6E2-CE026130D30E}" sibTransId="{9D77DD13-D367-4658-8E66-F0EADB500631}"/>
    <dgm:cxn modelId="{CC6ADA00-03B2-4F17-BD0F-97BABE2B2598}" type="presParOf" srcId="{85983504-92BE-48B6-8288-87DB8EB58351}" destId="{03992AE9-CD7D-4917-A205-875F92CBE783}" srcOrd="0" destOrd="0" presId="urn:microsoft.com/office/officeart/2005/8/layout/vList2"/>
    <dgm:cxn modelId="{3150CA81-3A58-4C55-8794-5740665F63C8}" type="presParOf" srcId="{85983504-92BE-48B6-8288-87DB8EB58351}" destId="{DC39D124-9C0C-46E4-BF70-9B814FFB4811}" srcOrd="1" destOrd="0" presId="urn:microsoft.com/office/officeart/2005/8/layout/vList2"/>
    <dgm:cxn modelId="{944CE5EF-5E34-42FF-9AF8-8B92BF72C70C}" type="presParOf" srcId="{85983504-92BE-48B6-8288-87DB8EB58351}" destId="{28608ADD-4EBF-4582-A870-13170AC0F8A3}" srcOrd="2" destOrd="0" presId="urn:microsoft.com/office/officeart/2005/8/layout/vList2"/>
    <dgm:cxn modelId="{0C3581F3-21BD-41C3-991C-64F2184569D7}" type="presParOf" srcId="{85983504-92BE-48B6-8288-87DB8EB58351}" destId="{A4C72C4A-D67A-4371-94D4-805827667A93}" srcOrd="3" destOrd="0" presId="urn:microsoft.com/office/officeart/2005/8/layout/vList2"/>
    <dgm:cxn modelId="{11E517BC-DB70-45CC-B9BD-4DEE011EC9C6}" type="presParOf" srcId="{85983504-92BE-48B6-8288-87DB8EB58351}" destId="{28208314-9F81-404D-BA98-029011E4FB0B}" srcOrd="4" destOrd="0" presId="urn:microsoft.com/office/officeart/2005/8/layout/vList2"/>
    <dgm:cxn modelId="{6727DD51-338E-4D22-B891-6F23B74CE750}" type="presParOf" srcId="{85983504-92BE-48B6-8288-87DB8EB58351}" destId="{D322AFDF-17CF-4C24-B6CB-B40516F86112}" srcOrd="5" destOrd="0" presId="urn:microsoft.com/office/officeart/2005/8/layout/vList2"/>
    <dgm:cxn modelId="{E71D3C81-7346-46B7-8166-A2C73D5FCA2D}" type="presParOf" srcId="{85983504-92BE-48B6-8288-87DB8EB58351}" destId="{0DB29B5E-23F7-4136-92C4-F78279305C20}" srcOrd="6" destOrd="0" presId="urn:microsoft.com/office/officeart/2005/8/layout/vList2"/>
    <dgm:cxn modelId="{BA478E13-F52A-4194-B568-CE66EE4E0F2E}" type="presParOf" srcId="{85983504-92BE-48B6-8288-87DB8EB58351}" destId="{958ED0FC-E261-424E-938E-AB2A51D9248D}" srcOrd="7" destOrd="0" presId="urn:microsoft.com/office/officeart/2005/8/layout/vList2"/>
    <dgm:cxn modelId="{DFF406F6-ED3D-4C30-80B3-80E30A948AA7}" type="presParOf" srcId="{85983504-92BE-48B6-8288-87DB8EB58351}" destId="{1DAA9380-A024-4AFE-B1EC-87D8D572A73F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4E31F6-1400-4FD3-B0F6-62392ACFE9D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A9C5F74-0513-4A41-AC8C-B623C57D1C3C}">
      <dgm:prSet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>
        <a:ln>
          <a:solidFill>
            <a:schemeClr val="bg2"/>
          </a:solidFill>
        </a:ln>
      </dgm:spPr>
      <dgm:t>
        <a:bodyPr/>
        <a:lstStyle/>
        <a:p>
          <a:pPr rtl="0"/>
          <a:r>
            <a:rPr lang="ru-RU" b="1" dirty="0" smtClean="0"/>
            <a:t>постановление Правительства Камчатского края от 09.12.2013 № 561-П «Об установлении случаев и порядка организации индивидуального отбора при приеме либо переводе в государственные и муниципальные образовательные организации для получения основного общего и среднего общего образования с углубленным изучением отдельных учебных предметов или для профильного обучения»;</a:t>
          </a:r>
          <a:endParaRPr lang="ru-RU" dirty="0"/>
        </a:p>
      </dgm:t>
    </dgm:pt>
    <dgm:pt modelId="{E1EB5D46-BF61-43F4-B15A-EB8252523D50}" type="parTrans" cxnId="{A024494B-2C53-4681-BFAA-BA5692C5A8DA}">
      <dgm:prSet/>
      <dgm:spPr/>
      <dgm:t>
        <a:bodyPr/>
        <a:lstStyle/>
        <a:p>
          <a:endParaRPr lang="ru-RU"/>
        </a:p>
      </dgm:t>
    </dgm:pt>
    <dgm:pt modelId="{6F2EE0BC-A07D-4B71-BBDF-3C9633703859}" type="sibTrans" cxnId="{A024494B-2C53-4681-BFAA-BA5692C5A8DA}">
      <dgm:prSet/>
      <dgm:spPr/>
      <dgm:t>
        <a:bodyPr/>
        <a:lstStyle/>
        <a:p>
          <a:endParaRPr lang="ru-RU"/>
        </a:p>
      </dgm:t>
    </dgm:pt>
    <dgm:pt modelId="{C33C9E85-D1FD-420D-96BE-A7946A03CDA9}">
      <dgm:prSet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>
        <a:ln>
          <a:solidFill>
            <a:schemeClr val="bg2"/>
          </a:solidFill>
        </a:ln>
      </dgm:spPr>
      <dgm:t>
        <a:bodyPr/>
        <a:lstStyle/>
        <a:p>
          <a:pPr rtl="0"/>
          <a:r>
            <a:rPr lang="ru-RU" b="1" dirty="0" smtClean="0"/>
            <a:t>постановление Правительства Камчатского края от 10.01.2014 № 1-П «О нормативах финансового обеспечения государственных гарантий реализации прав на получение общедоступного и бесплатного начального общего, основного общего, среднего общего образования, финансового обеспечения дополнительного образования детей в муниципальных общеобразовательных организациях в Камчатском крае»;</a:t>
          </a:r>
          <a:endParaRPr lang="ru-RU" dirty="0"/>
        </a:p>
      </dgm:t>
    </dgm:pt>
    <dgm:pt modelId="{E3B32125-DC91-468F-AB21-614319786AAF}" type="parTrans" cxnId="{2A2D147A-B270-4827-BFE3-C3C0EA895121}">
      <dgm:prSet/>
      <dgm:spPr/>
      <dgm:t>
        <a:bodyPr/>
        <a:lstStyle/>
        <a:p>
          <a:endParaRPr lang="ru-RU"/>
        </a:p>
      </dgm:t>
    </dgm:pt>
    <dgm:pt modelId="{6822E64D-38C1-4145-B709-6C2C9BDC5E93}" type="sibTrans" cxnId="{2A2D147A-B270-4827-BFE3-C3C0EA895121}">
      <dgm:prSet/>
      <dgm:spPr/>
      <dgm:t>
        <a:bodyPr/>
        <a:lstStyle/>
        <a:p>
          <a:endParaRPr lang="ru-RU"/>
        </a:p>
      </dgm:t>
    </dgm:pt>
    <dgm:pt modelId="{FD0ED3AD-5E22-463F-BB9D-3C1A99B1AF2F}">
      <dgm:prSet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pPr rtl="0"/>
          <a:r>
            <a:rPr lang="ru-RU" b="1" dirty="0" smtClean="0"/>
            <a:t>постановление Правительства Камчатского края от 10.01.2014 № 2-П «О нормативах финансового обеспечения государственных гарантий реализации прав на получение общедоступного и бесплатного дошкольного образования в муниципальных дошкольных образовательных организациях и в муниципальных общеобразовательных организациях в Камчатском крае»;</a:t>
          </a:r>
          <a:endParaRPr lang="ru-RU" dirty="0"/>
        </a:p>
      </dgm:t>
    </dgm:pt>
    <dgm:pt modelId="{266C6C0C-F022-468A-A604-7C0BD4AD3F44}" type="parTrans" cxnId="{2098150D-B7AF-45EE-96D4-781302745C29}">
      <dgm:prSet/>
      <dgm:spPr/>
      <dgm:t>
        <a:bodyPr/>
        <a:lstStyle/>
        <a:p>
          <a:endParaRPr lang="ru-RU"/>
        </a:p>
      </dgm:t>
    </dgm:pt>
    <dgm:pt modelId="{95A1663F-3CC8-4B89-84C2-1C0BD6D70F03}" type="sibTrans" cxnId="{2098150D-B7AF-45EE-96D4-781302745C29}">
      <dgm:prSet/>
      <dgm:spPr/>
      <dgm:t>
        <a:bodyPr/>
        <a:lstStyle/>
        <a:p>
          <a:endParaRPr lang="ru-RU"/>
        </a:p>
      </dgm:t>
    </dgm:pt>
    <dgm:pt modelId="{C29835DA-7AD6-4459-8A83-118F75C40761}">
      <dgm:prSet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>
        <a:ln>
          <a:solidFill>
            <a:schemeClr val="bg2"/>
          </a:solidFill>
        </a:ln>
      </dgm:spPr>
      <dgm:t>
        <a:bodyPr/>
        <a:lstStyle/>
        <a:p>
          <a:pPr rtl="0"/>
          <a:r>
            <a:rPr lang="ru-RU" b="1" dirty="0" smtClean="0"/>
            <a:t>постановление Правительства Камчатского края от 17.02.2014 № 88-П «О проведении оценки последствий принятия решения о реорганизации или ликвидации образовательных организаций в Камчатском крае»;</a:t>
          </a:r>
          <a:endParaRPr lang="ru-RU" dirty="0"/>
        </a:p>
      </dgm:t>
    </dgm:pt>
    <dgm:pt modelId="{A24135E4-3D2E-41ED-8262-0FD6F7D3C602}" type="parTrans" cxnId="{0BEB028D-F27E-4308-8C8C-37AC94D1AD0A}">
      <dgm:prSet/>
      <dgm:spPr/>
      <dgm:t>
        <a:bodyPr/>
        <a:lstStyle/>
        <a:p>
          <a:endParaRPr lang="ru-RU"/>
        </a:p>
      </dgm:t>
    </dgm:pt>
    <dgm:pt modelId="{1840AA44-4FB5-4226-87DD-907A43727911}" type="sibTrans" cxnId="{0BEB028D-F27E-4308-8C8C-37AC94D1AD0A}">
      <dgm:prSet/>
      <dgm:spPr/>
      <dgm:t>
        <a:bodyPr/>
        <a:lstStyle/>
        <a:p>
          <a:endParaRPr lang="ru-RU"/>
        </a:p>
      </dgm:t>
    </dgm:pt>
    <dgm:pt modelId="{89022EBD-D731-42B1-9B94-F578B05FA1E0}">
      <dgm:prSet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>
        <a:ln>
          <a:solidFill>
            <a:schemeClr val="bg2"/>
          </a:solidFill>
        </a:ln>
      </dgm:spPr>
      <dgm:t>
        <a:bodyPr/>
        <a:lstStyle/>
        <a:p>
          <a:pPr rtl="0"/>
          <a:r>
            <a:rPr lang="ru-RU" b="1" dirty="0" smtClean="0"/>
            <a:t>постановление Правительства Камчатского края от 24.02.2014 № 96-П «Об утверждении порядка установления организациям, осуществляющим образовательную деятельность по имеющим государственную аккредитацию образовательным программам среднего профессионального образования, контрольных цифр приема граждан на обучение по профессиям и специальностям за счет средств краевого бюджета»;</a:t>
          </a:r>
          <a:endParaRPr lang="ru-RU" dirty="0"/>
        </a:p>
      </dgm:t>
    </dgm:pt>
    <dgm:pt modelId="{EB2BC172-4DA3-4EAE-9236-F540DE170766}" type="parTrans" cxnId="{E5FC426B-C7D1-4A08-BE77-CA930A7DA55A}">
      <dgm:prSet/>
      <dgm:spPr/>
      <dgm:t>
        <a:bodyPr/>
        <a:lstStyle/>
        <a:p>
          <a:endParaRPr lang="ru-RU"/>
        </a:p>
      </dgm:t>
    </dgm:pt>
    <dgm:pt modelId="{9F8C7365-78C4-4592-8F42-BDE0F130AF9D}" type="sibTrans" cxnId="{E5FC426B-C7D1-4A08-BE77-CA930A7DA55A}">
      <dgm:prSet/>
      <dgm:spPr/>
      <dgm:t>
        <a:bodyPr/>
        <a:lstStyle/>
        <a:p>
          <a:endParaRPr lang="ru-RU"/>
        </a:p>
      </dgm:t>
    </dgm:pt>
    <dgm:pt modelId="{93ED5A6C-E5FF-4520-A2C2-F11FCB87B3F7}">
      <dgm:prSet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>
        <a:ln>
          <a:solidFill>
            <a:schemeClr val="bg2"/>
          </a:solidFill>
        </a:ln>
      </dgm:spPr>
      <dgm:t>
        <a:bodyPr/>
        <a:lstStyle/>
        <a:p>
          <a:pPr rtl="0"/>
          <a:r>
            <a:rPr lang="ru-RU" b="1" dirty="0" smtClean="0"/>
            <a:t>проект постановления Правительства Камчатского края «Об утверждении Порядка предоставления социальной поддержки отдельным категориям граждан в период получения ими образования в государственных и муниципальных образовательных организациях в Камчатском крае».</a:t>
          </a:r>
          <a:endParaRPr lang="ru-RU" dirty="0"/>
        </a:p>
      </dgm:t>
    </dgm:pt>
    <dgm:pt modelId="{B5D957B8-655E-4046-BBAE-A01CA4CDE067}" type="parTrans" cxnId="{B84F99A0-DBAC-4ADF-A2B9-D3B0A831C183}">
      <dgm:prSet/>
      <dgm:spPr/>
      <dgm:t>
        <a:bodyPr/>
        <a:lstStyle/>
        <a:p>
          <a:endParaRPr lang="ru-RU"/>
        </a:p>
      </dgm:t>
    </dgm:pt>
    <dgm:pt modelId="{432E1B08-D305-4C9B-A369-F5F9C4100D3D}" type="sibTrans" cxnId="{B84F99A0-DBAC-4ADF-A2B9-D3B0A831C183}">
      <dgm:prSet/>
      <dgm:spPr/>
      <dgm:t>
        <a:bodyPr/>
        <a:lstStyle/>
        <a:p>
          <a:endParaRPr lang="ru-RU"/>
        </a:p>
      </dgm:t>
    </dgm:pt>
    <dgm:pt modelId="{5BD52F12-66E9-4CFC-8FFA-DB9AE49DBDE2}" type="pres">
      <dgm:prSet presAssocID="{D44E31F6-1400-4FD3-B0F6-62392ACFE9D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06C434-F4EA-4CC8-8446-73A98C59B70F}" type="pres">
      <dgm:prSet presAssocID="{7A9C5F74-0513-4A41-AC8C-B623C57D1C3C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231B02-3715-4538-B763-F1AF70A81EB6}" type="pres">
      <dgm:prSet presAssocID="{6F2EE0BC-A07D-4B71-BBDF-3C9633703859}" presName="spacer" presStyleCnt="0"/>
      <dgm:spPr/>
    </dgm:pt>
    <dgm:pt modelId="{8962C609-00F0-4BFF-B324-357346AA478E}" type="pres">
      <dgm:prSet presAssocID="{C33C9E85-D1FD-420D-96BE-A7946A03CDA9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1A75B9-952B-477F-83CE-0CE79DD4BCFC}" type="pres">
      <dgm:prSet presAssocID="{6822E64D-38C1-4145-B709-6C2C9BDC5E93}" presName="spacer" presStyleCnt="0"/>
      <dgm:spPr/>
    </dgm:pt>
    <dgm:pt modelId="{41D365D9-7E50-41CF-B494-A6F330D553BF}" type="pres">
      <dgm:prSet presAssocID="{FD0ED3AD-5E22-463F-BB9D-3C1A99B1AF2F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BD53CF-A336-4B66-9A1B-0529F06592DA}" type="pres">
      <dgm:prSet presAssocID="{95A1663F-3CC8-4B89-84C2-1C0BD6D70F03}" presName="spacer" presStyleCnt="0"/>
      <dgm:spPr/>
    </dgm:pt>
    <dgm:pt modelId="{FAABDF32-3BFA-43ED-8EA6-A1016AB65171}" type="pres">
      <dgm:prSet presAssocID="{C29835DA-7AD6-4459-8A83-118F75C40761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A0AF3F-0D69-427B-991E-E8D682D6B90D}" type="pres">
      <dgm:prSet presAssocID="{1840AA44-4FB5-4226-87DD-907A43727911}" presName="spacer" presStyleCnt="0"/>
      <dgm:spPr/>
    </dgm:pt>
    <dgm:pt modelId="{6A6F326A-7511-4ACC-ADAA-09DA59677921}" type="pres">
      <dgm:prSet presAssocID="{89022EBD-D731-42B1-9B94-F578B05FA1E0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81C5FD-9AEA-411A-9030-CFEB9CE55311}" type="pres">
      <dgm:prSet presAssocID="{9F8C7365-78C4-4592-8F42-BDE0F130AF9D}" presName="spacer" presStyleCnt="0"/>
      <dgm:spPr/>
    </dgm:pt>
    <dgm:pt modelId="{36424DC9-3010-4AA4-8BA5-9604CCFF45DC}" type="pres">
      <dgm:prSet presAssocID="{93ED5A6C-E5FF-4520-A2C2-F11FCB87B3F7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BEB028D-F27E-4308-8C8C-37AC94D1AD0A}" srcId="{D44E31F6-1400-4FD3-B0F6-62392ACFE9DD}" destId="{C29835DA-7AD6-4459-8A83-118F75C40761}" srcOrd="3" destOrd="0" parTransId="{A24135E4-3D2E-41ED-8262-0FD6F7D3C602}" sibTransId="{1840AA44-4FB5-4226-87DD-907A43727911}"/>
    <dgm:cxn modelId="{79E1E4B8-0F49-4F5C-B09D-4AB08CF6397B}" type="presOf" srcId="{C33C9E85-D1FD-420D-96BE-A7946A03CDA9}" destId="{8962C609-00F0-4BFF-B324-357346AA478E}" srcOrd="0" destOrd="0" presId="urn:microsoft.com/office/officeart/2005/8/layout/vList2"/>
    <dgm:cxn modelId="{E5FC426B-C7D1-4A08-BE77-CA930A7DA55A}" srcId="{D44E31F6-1400-4FD3-B0F6-62392ACFE9DD}" destId="{89022EBD-D731-42B1-9B94-F578B05FA1E0}" srcOrd="4" destOrd="0" parTransId="{EB2BC172-4DA3-4EAE-9236-F540DE170766}" sibTransId="{9F8C7365-78C4-4592-8F42-BDE0F130AF9D}"/>
    <dgm:cxn modelId="{2A2D147A-B270-4827-BFE3-C3C0EA895121}" srcId="{D44E31F6-1400-4FD3-B0F6-62392ACFE9DD}" destId="{C33C9E85-D1FD-420D-96BE-A7946A03CDA9}" srcOrd="1" destOrd="0" parTransId="{E3B32125-DC91-468F-AB21-614319786AAF}" sibTransId="{6822E64D-38C1-4145-B709-6C2C9BDC5E93}"/>
    <dgm:cxn modelId="{4B2EBD4C-4859-4DB0-A0EF-65158061DC71}" type="presOf" srcId="{7A9C5F74-0513-4A41-AC8C-B623C57D1C3C}" destId="{0706C434-F4EA-4CC8-8446-73A98C59B70F}" srcOrd="0" destOrd="0" presId="urn:microsoft.com/office/officeart/2005/8/layout/vList2"/>
    <dgm:cxn modelId="{25406279-6BC2-45FA-8484-44D2E31BA675}" type="presOf" srcId="{89022EBD-D731-42B1-9B94-F578B05FA1E0}" destId="{6A6F326A-7511-4ACC-ADAA-09DA59677921}" srcOrd="0" destOrd="0" presId="urn:microsoft.com/office/officeart/2005/8/layout/vList2"/>
    <dgm:cxn modelId="{592425B9-CF73-464C-91DD-3F7FD06989EF}" type="presOf" srcId="{D44E31F6-1400-4FD3-B0F6-62392ACFE9DD}" destId="{5BD52F12-66E9-4CFC-8FFA-DB9AE49DBDE2}" srcOrd="0" destOrd="0" presId="urn:microsoft.com/office/officeart/2005/8/layout/vList2"/>
    <dgm:cxn modelId="{DB946282-3DC1-4E3C-8D66-674406D62432}" type="presOf" srcId="{C29835DA-7AD6-4459-8A83-118F75C40761}" destId="{FAABDF32-3BFA-43ED-8EA6-A1016AB65171}" srcOrd="0" destOrd="0" presId="urn:microsoft.com/office/officeart/2005/8/layout/vList2"/>
    <dgm:cxn modelId="{2098150D-B7AF-45EE-96D4-781302745C29}" srcId="{D44E31F6-1400-4FD3-B0F6-62392ACFE9DD}" destId="{FD0ED3AD-5E22-463F-BB9D-3C1A99B1AF2F}" srcOrd="2" destOrd="0" parTransId="{266C6C0C-F022-468A-A604-7C0BD4AD3F44}" sibTransId="{95A1663F-3CC8-4B89-84C2-1C0BD6D70F03}"/>
    <dgm:cxn modelId="{B84F99A0-DBAC-4ADF-A2B9-D3B0A831C183}" srcId="{D44E31F6-1400-4FD3-B0F6-62392ACFE9DD}" destId="{93ED5A6C-E5FF-4520-A2C2-F11FCB87B3F7}" srcOrd="5" destOrd="0" parTransId="{B5D957B8-655E-4046-BBAE-A01CA4CDE067}" sibTransId="{432E1B08-D305-4C9B-A369-F5F9C4100D3D}"/>
    <dgm:cxn modelId="{7CBEDCE6-017C-4845-9D8C-2A0F352DED39}" type="presOf" srcId="{FD0ED3AD-5E22-463F-BB9D-3C1A99B1AF2F}" destId="{41D365D9-7E50-41CF-B494-A6F330D553BF}" srcOrd="0" destOrd="0" presId="urn:microsoft.com/office/officeart/2005/8/layout/vList2"/>
    <dgm:cxn modelId="{945FFFBC-89FD-4C7A-A4B9-08BFF0E66A95}" type="presOf" srcId="{93ED5A6C-E5FF-4520-A2C2-F11FCB87B3F7}" destId="{36424DC9-3010-4AA4-8BA5-9604CCFF45DC}" srcOrd="0" destOrd="0" presId="urn:microsoft.com/office/officeart/2005/8/layout/vList2"/>
    <dgm:cxn modelId="{A024494B-2C53-4681-BFAA-BA5692C5A8DA}" srcId="{D44E31F6-1400-4FD3-B0F6-62392ACFE9DD}" destId="{7A9C5F74-0513-4A41-AC8C-B623C57D1C3C}" srcOrd="0" destOrd="0" parTransId="{E1EB5D46-BF61-43F4-B15A-EB8252523D50}" sibTransId="{6F2EE0BC-A07D-4B71-BBDF-3C9633703859}"/>
    <dgm:cxn modelId="{4C9EE6C4-4EF1-4475-9259-0DF0C04EC6E0}" type="presParOf" srcId="{5BD52F12-66E9-4CFC-8FFA-DB9AE49DBDE2}" destId="{0706C434-F4EA-4CC8-8446-73A98C59B70F}" srcOrd="0" destOrd="0" presId="urn:microsoft.com/office/officeart/2005/8/layout/vList2"/>
    <dgm:cxn modelId="{11883A03-A818-4646-BB72-2541DF331509}" type="presParOf" srcId="{5BD52F12-66E9-4CFC-8FFA-DB9AE49DBDE2}" destId="{99231B02-3715-4538-B763-F1AF70A81EB6}" srcOrd="1" destOrd="0" presId="urn:microsoft.com/office/officeart/2005/8/layout/vList2"/>
    <dgm:cxn modelId="{E77C3B1B-EB69-462E-828F-29EB87EA9C14}" type="presParOf" srcId="{5BD52F12-66E9-4CFC-8FFA-DB9AE49DBDE2}" destId="{8962C609-00F0-4BFF-B324-357346AA478E}" srcOrd="2" destOrd="0" presId="urn:microsoft.com/office/officeart/2005/8/layout/vList2"/>
    <dgm:cxn modelId="{089B06F8-8625-4A91-82C7-131436C32800}" type="presParOf" srcId="{5BD52F12-66E9-4CFC-8FFA-DB9AE49DBDE2}" destId="{051A75B9-952B-477F-83CE-0CE79DD4BCFC}" srcOrd="3" destOrd="0" presId="urn:microsoft.com/office/officeart/2005/8/layout/vList2"/>
    <dgm:cxn modelId="{2361D441-58ED-466E-A750-624A714DF0DA}" type="presParOf" srcId="{5BD52F12-66E9-4CFC-8FFA-DB9AE49DBDE2}" destId="{41D365D9-7E50-41CF-B494-A6F330D553BF}" srcOrd="4" destOrd="0" presId="urn:microsoft.com/office/officeart/2005/8/layout/vList2"/>
    <dgm:cxn modelId="{C9EFB52E-584D-4B3F-A113-6F1948FEBE28}" type="presParOf" srcId="{5BD52F12-66E9-4CFC-8FFA-DB9AE49DBDE2}" destId="{40BD53CF-A336-4B66-9A1B-0529F06592DA}" srcOrd="5" destOrd="0" presId="urn:microsoft.com/office/officeart/2005/8/layout/vList2"/>
    <dgm:cxn modelId="{CAC21FEC-BD05-47D2-8501-556BB1A95CA0}" type="presParOf" srcId="{5BD52F12-66E9-4CFC-8FFA-DB9AE49DBDE2}" destId="{FAABDF32-3BFA-43ED-8EA6-A1016AB65171}" srcOrd="6" destOrd="0" presId="urn:microsoft.com/office/officeart/2005/8/layout/vList2"/>
    <dgm:cxn modelId="{85451A40-5B8A-4E59-B3CA-90C4A2715421}" type="presParOf" srcId="{5BD52F12-66E9-4CFC-8FFA-DB9AE49DBDE2}" destId="{2CA0AF3F-0D69-427B-991E-E8D682D6B90D}" srcOrd="7" destOrd="0" presId="urn:microsoft.com/office/officeart/2005/8/layout/vList2"/>
    <dgm:cxn modelId="{6A3439D6-052F-4AF6-99F4-DC62B2731987}" type="presParOf" srcId="{5BD52F12-66E9-4CFC-8FFA-DB9AE49DBDE2}" destId="{6A6F326A-7511-4ACC-ADAA-09DA59677921}" srcOrd="8" destOrd="0" presId="urn:microsoft.com/office/officeart/2005/8/layout/vList2"/>
    <dgm:cxn modelId="{66327275-2921-4355-8BA1-D9A011F23536}" type="presParOf" srcId="{5BD52F12-66E9-4CFC-8FFA-DB9AE49DBDE2}" destId="{7D81C5FD-9AEA-411A-9030-CFEB9CE55311}" srcOrd="9" destOrd="0" presId="urn:microsoft.com/office/officeart/2005/8/layout/vList2"/>
    <dgm:cxn modelId="{08F7CB68-57B4-462E-B5FA-6D36D9EDBD0B}" type="presParOf" srcId="{5BD52F12-66E9-4CFC-8FFA-DB9AE49DBDE2}" destId="{36424DC9-3010-4AA4-8BA5-9604CCFF45DC}" srcOrd="10" destOrd="0" presId="urn:microsoft.com/office/officeart/2005/8/layout/vList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7479E60-CFEF-4220-9CFC-1419C6B1389F}" type="doc">
      <dgm:prSet loTypeId="urn:microsoft.com/office/officeart/2005/8/layout/vList4" loCatId="list" qsTypeId="urn:microsoft.com/office/officeart/2005/8/quickstyle/simple5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3E304625-C9C7-4B81-B205-D6D06FF8BDBD}">
      <dgm:prSet/>
      <dgm:spPr/>
      <dgm:t>
        <a:bodyPr/>
        <a:lstStyle/>
        <a:p>
          <a:pPr rtl="0"/>
          <a:r>
            <a:rPr lang="ru-RU" dirty="0" smtClean="0"/>
            <a:t>Поощрение лучших учителей.</a:t>
          </a:r>
          <a:endParaRPr lang="ru-RU" dirty="0"/>
        </a:p>
      </dgm:t>
    </dgm:pt>
    <dgm:pt modelId="{6F5B9691-16EE-424F-B437-3B818F6C89C7}" type="parTrans" cxnId="{D05F028A-A00C-40B8-B3BF-49600BA9EAA3}">
      <dgm:prSet/>
      <dgm:spPr/>
      <dgm:t>
        <a:bodyPr/>
        <a:lstStyle/>
        <a:p>
          <a:endParaRPr lang="ru-RU"/>
        </a:p>
      </dgm:t>
    </dgm:pt>
    <dgm:pt modelId="{6C2F5D0F-3001-4F3D-B657-D04379F234B2}" type="sibTrans" cxnId="{D05F028A-A00C-40B8-B3BF-49600BA9EAA3}">
      <dgm:prSet/>
      <dgm:spPr/>
      <dgm:t>
        <a:bodyPr/>
        <a:lstStyle/>
        <a:p>
          <a:endParaRPr lang="ru-RU"/>
        </a:p>
      </dgm:t>
    </dgm:pt>
    <dgm:pt modelId="{8BC9C916-7C79-434C-97F8-6B9DA0497D42}">
      <dgm:prSet/>
      <dgm:spPr/>
      <dgm:t>
        <a:bodyPr/>
        <a:lstStyle/>
        <a:p>
          <a:pPr rtl="0"/>
          <a:r>
            <a:rPr lang="ru-RU" dirty="0" smtClean="0"/>
            <a:t>Государственная поддержка талантливой молодежи.</a:t>
          </a:r>
          <a:endParaRPr lang="ru-RU" dirty="0"/>
        </a:p>
      </dgm:t>
    </dgm:pt>
    <dgm:pt modelId="{73DBC954-91BB-442D-9F05-4ABCAC95AC0C}" type="parTrans" cxnId="{7E1B42A6-04C1-4255-B9A1-2DA4D37F1170}">
      <dgm:prSet/>
      <dgm:spPr/>
      <dgm:t>
        <a:bodyPr/>
        <a:lstStyle/>
        <a:p>
          <a:endParaRPr lang="ru-RU"/>
        </a:p>
      </dgm:t>
    </dgm:pt>
    <dgm:pt modelId="{0949C877-B39F-4DB9-8339-29255930DFA7}" type="sibTrans" cxnId="{7E1B42A6-04C1-4255-B9A1-2DA4D37F1170}">
      <dgm:prSet/>
      <dgm:spPr/>
      <dgm:t>
        <a:bodyPr/>
        <a:lstStyle/>
        <a:p>
          <a:endParaRPr lang="ru-RU"/>
        </a:p>
      </dgm:t>
    </dgm:pt>
    <dgm:pt modelId="{2F2A99E1-F5E6-4E3E-BA1B-640D55EC6CB9}">
      <dgm:prSet/>
      <dgm:spPr/>
      <dgm:t>
        <a:bodyPr/>
        <a:lstStyle/>
        <a:p>
          <a:pPr rtl="0"/>
          <a:r>
            <a:rPr lang="ru-RU" dirty="0" smtClean="0"/>
            <a:t>Повышение уровня воспитательной работы в школе</a:t>
          </a:r>
          <a:endParaRPr lang="ru-RU" dirty="0"/>
        </a:p>
      </dgm:t>
    </dgm:pt>
    <dgm:pt modelId="{DF4BBB7C-1AA1-4BA8-A3E3-5C36403EDC27}" type="parTrans" cxnId="{08468368-3B84-4747-AD31-0DA455E5D9E6}">
      <dgm:prSet/>
      <dgm:spPr/>
      <dgm:t>
        <a:bodyPr/>
        <a:lstStyle/>
        <a:p>
          <a:endParaRPr lang="ru-RU"/>
        </a:p>
      </dgm:t>
    </dgm:pt>
    <dgm:pt modelId="{CA1F5205-ADC5-4AFB-B9A9-D8DA2DBFDAD1}" type="sibTrans" cxnId="{08468368-3B84-4747-AD31-0DA455E5D9E6}">
      <dgm:prSet/>
      <dgm:spPr/>
      <dgm:t>
        <a:bodyPr/>
        <a:lstStyle/>
        <a:p>
          <a:endParaRPr lang="ru-RU"/>
        </a:p>
      </dgm:t>
    </dgm:pt>
    <dgm:pt modelId="{1856CE13-8FBC-4546-8A9C-0D36A19400CD}" type="pres">
      <dgm:prSet presAssocID="{27479E60-CFEF-4220-9CFC-1419C6B1389F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9B501D-228C-400A-8B9F-C0A75CBF3BFF}" type="pres">
      <dgm:prSet presAssocID="{3E304625-C9C7-4B81-B205-D6D06FF8BDBD}" presName="comp" presStyleCnt="0"/>
      <dgm:spPr/>
      <dgm:t>
        <a:bodyPr/>
        <a:lstStyle/>
        <a:p>
          <a:endParaRPr lang="ru-RU"/>
        </a:p>
      </dgm:t>
    </dgm:pt>
    <dgm:pt modelId="{6467F60F-5639-4C5B-B661-D46B1B4A023D}" type="pres">
      <dgm:prSet presAssocID="{3E304625-C9C7-4B81-B205-D6D06FF8BDBD}" presName="box" presStyleLbl="node1" presStyleIdx="0" presStyleCnt="3"/>
      <dgm:spPr/>
      <dgm:t>
        <a:bodyPr/>
        <a:lstStyle/>
        <a:p>
          <a:endParaRPr lang="ru-RU"/>
        </a:p>
      </dgm:t>
    </dgm:pt>
    <dgm:pt modelId="{2440C0B6-F1A9-4CBB-B0D7-96F236F6EB7E}" type="pres">
      <dgm:prSet presAssocID="{3E304625-C9C7-4B81-B205-D6D06FF8BDBD}" presName="img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  <dgm:t>
        <a:bodyPr/>
        <a:lstStyle/>
        <a:p>
          <a:endParaRPr lang="ru-RU"/>
        </a:p>
      </dgm:t>
    </dgm:pt>
    <dgm:pt modelId="{46B2C380-1A3A-47AB-85B7-18B793E3716A}" type="pres">
      <dgm:prSet presAssocID="{3E304625-C9C7-4B81-B205-D6D06FF8BDBD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3BBDA4-5495-4172-B3A4-34A55EF314B7}" type="pres">
      <dgm:prSet presAssocID="{6C2F5D0F-3001-4F3D-B657-D04379F234B2}" presName="spacer" presStyleCnt="0"/>
      <dgm:spPr/>
      <dgm:t>
        <a:bodyPr/>
        <a:lstStyle/>
        <a:p>
          <a:endParaRPr lang="ru-RU"/>
        </a:p>
      </dgm:t>
    </dgm:pt>
    <dgm:pt modelId="{9783C610-8393-4799-A738-9F1CD65D650F}" type="pres">
      <dgm:prSet presAssocID="{8BC9C916-7C79-434C-97F8-6B9DA0497D42}" presName="comp" presStyleCnt="0"/>
      <dgm:spPr/>
      <dgm:t>
        <a:bodyPr/>
        <a:lstStyle/>
        <a:p>
          <a:endParaRPr lang="ru-RU"/>
        </a:p>
      </dgm:t>
    </dgm:pt>
    <dgm:pt modelId="{261F0CC1-1776-4E2D-953F-48DAEFE9773F}" type="pres">
      <dgm:prSet presAssocID="{8BC9C916-7C79-434C-97F8-6B9DA0497D42}" presName="box" presStyleLbl="node1" presStyleIdx="1" presStyleCnt="3"/>
      <dgm:spPr/>
      <dgm:t>
        <a:bodyPr/>
        <a:lstStyle/>
        <a:p>
          <a:endParaRPr lang="ru-RU"/>
        </a:p>
      </dgm:t>
    </dgm:pt>
    <dgm:pt modelId="{6F6FA39C-A06A-4F04-AE76-0D4CC6446196}" type="pres">
      <dgm:prSet presAssocID="{8BC9C916-7C79-434C-97F8-6B9DA0497D42}" presName="img" presStyleLbl="fgImgPlace1" presStyleIdx="1" presStyleCnt="3" custScaleX="105691" custScaleY="101681" custLinFactNeighborX="864" custLinFactNeighborY="-714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  <dgm:t>
        <a:bodyPr/>
        <a:lstStyle/>
        <a:p>
          <a:endParaRPr lang="ru-RU"/>
        </a:p>
      </dgm:t>
    </dgm:pt>
    <dgm:pt modelId="{F5E971EA-8318-439B-BD02-71491C5B3228}" type="pres">
      <dgm:prSet presAssocID="{8BC9C916-7C79-434C-97F8-6B9DA0497D42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3BBD5C-019F-4DE8-BE0B-1487839F4DFA}" type="pres">
      <dgm:prSet presAssocID="{0949C877-B39F-4DB9-8339-29255930DFA7}" presName="spacer" presStyleCnt="0"/>
      <dgm:spPr/>
      <dgm:t>
        <a:bodyPr/>
        <a:lstStyle/>
        <a:p>
          <a:endParaRPr lang="ru-RU"/>
        </a:p>
      </dgm:t>
    </dgm:pt>
    <dgm:pt modelId="{98081C74-AE5A-4AFF-9D1A-290D5D915A15}" type="pres">
      <dgm:prSet presAssocID="{2F2A99E1-F5E6-4E3E-BA1B-640D55EC6CB9}" presName="comp" presStyleCnt="0"/>
      <dgm:spPr/>
      <dgm:t>
        <a:bodyPr/>
        <a:lstStyle/>
        <a:p>
          <a:endParaRPr lang="ru-RU"/>
        </a:p>
      </dgm:t>
    </dgm:pt>
    <dgm:pt modelId="{043E491D-EFAA-43EB-AAB8-328EC5C1354D}" type="pres">
      <dgm:prSet presAssocID="{2F2A99E1-F5E6-4E3E-BA1B-640D55EC6CB9}" presName="box" presStyleLbl="node1" presStyleIdx="2" presStyleCnt="3" custLinFactNeighborX="-172" custLinFactNeighborY="0"/>
      <dgm:spPr/>
      <dgm:t>
        <a:bodyPr/>
        <a:lstStyle/>
        <a:p>
          <a:endParaRPr lang="ru-RU"/>
        </a:p>
      </dgm:t>
    </dgm:pt>
    <dgm:pt modelId="{75381427-209F-4ADF-B52F-8EFD87EF73BB}" type="pres">
      <dgm:prSet presAssocID="{2F2A99E1-F5E6-4E3E-BA1B-640D55EC6CB9}" presName="img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8000" b="-28000"/>
          </a:stretch>
        </a:blipFill>
      </dgm:spPr>
      <dgm:t>
        <a:bodyPr/>
        <a:lstStyle/>
        <a:p>
          <a:endParaRPr lang="ru-RU"/>
        </a:p>
      </dgm:t>
    </dgm:pt>
    <dgm:pt modelId="{AAA40C99-8DDC-4B45-992D-E65D233CFF94}" type="pres">
      <dgm:prSet presAssocID="{2F2A99E1-F5E6-4E3E-BA1B-640D55EC6CB9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ED8EEC-6CA7-46CE-813F-9F45DC5BC5D2}" type="presOf" srcId="{3E304625-C9C7-4B81-B205-D6D06FF8BDBD}" destId="{46B2C380-1A3A-47AB-85B7-18B793E3716A}" srcOrd="1" destOrd="0" presId="urn:microsoft.com/office/officeart/2005/8/layout/vList4"/>
    <dgm:cxn modelId="{5D496102-7FA2-4104-B0E2-131862C41F98}" type="presOf" srcId="{8BC9C916-7C79-434C-97F8-6B9DA0497D42}" destId="{261F0CC1-1776-4E2D-953F-48DAEFE9773F}" srcOrd="0" destOrd="0" presId="urn:microsoft.com/office/officeart/2005/8/layout/vList4"/>
    <dgm:cxn modelId="{363B243B-3022-43C9-A067-93BD31B5CF66}" type="presOf" srcId="{27479E60-CFEF-4220-9CFC-1419C6B1389F}" destId="{1856CE13-8FBC-4546-8A9C-0D36A19400CD}" srcOrd="0" destOrd="0" presId="urn:microsoft.com/office/officeart/2005/8/layout/vList4"/>
    <dgm:cxn modelId="{027EC786-048E-44AA-AE4E-0ED73A0ACE72}" type="presOf" srcId="{8BC9C916-7C79-434C-97F8-6B9DA0497D42}" destId="{F5E971EA-8318-439B-BD02-71491C5B3228}" srcOrd="1" destOrd="0" presId="urn:microsoft.com/office/officeart/2005/8/layout/vList4"/>
    <dgm:cxn modelId="{D05F028A-A00C-40B8-B3BF-49600BA9EAA3}" srcId="{27479E60-CFEF-4220-9CFC-1419C6B1389F}" destId="{3E304625-C9C7-4B81-B205-D6D06FF8BDBD}" srcOrd="0" destOrd="0" parTransId="{6F5B9691-16EE-424F-B437-3B818F6C89C7}" sibTransId="{6C2F5D0F-3001-4F3D-B657-D04379F234B2}"/>
    <dgm:cxn modelId="{08468368-3B84-4747-AD31-0DA455E5D9E6}" srcId="{27479E60-CFEF-4220-9CFC-1419C6B1389F}" destId="{2F2A99E1-F5E6-4E3E-BA1B-640D55EC6CB9}" srcOrd="2" destOrd="0" parTransId="{DF4BBB7C-1AA1-4BA8-A3E3-5C36403EDC27}" sibTransId="{CA1F5205-ADC5-4AFB-B9A9-D8DA2DBFDAD1}"/>
    <dgm:cxn modelId="{99833256-710B-4815-8DD4-5DB441EB046F}" type="presOf" srcId="{2F2A99E1-F5E6-4E3E-BA1B-640D55EC6CB9}" destId="{AAA40C99-8DDC-4B45-992D-E65D233CFF94}" srcOrd="1" destOrd="0" presId="urn:microsoft.com/office/officeart/2005/8/layout/vList4"/>
    <dgm:cxn modelId="{4596D412-1C8B-423D-989E-984A25803765}" type="presOf" srcId="{2F2A99E1-F5E6-4E3E-BA1B-640D55EC6CB9}" destId="{043E491D-EFAA-43EB-AAB8-328EC5C1354D}" srcOrd="0" destOrd="0" presId="urn:microsoft.com/office/officeart/2005/8/layout/vList4"/>
    <dgm:cxn modelId="{888802C5-6173-41F9-98BD-812611BB5674}" type="presOf" srcId="{3E304625-C9C7-4B81-B205-D6D06FF8BDBD}" destId="{6467F60F-5639-4C5B-B661-D46B1B4A023D}" srcOrd="0" destOrd="0" presId="urn:microsoft.com/office/officeart/2005/8/layout/vList4"/>
    <dgm:cxn modelId="{7E1B42A6-04C1-4255-B9A1-2DA4D37F1170}" srcId="{27479E60-CFEF-4220-9CFC-1419C6B1389F}" destId="{8BC9C916-7C79-434C-97F8-6B9DA0497D42}" srcOrd="1" destOrd="0" parTransId="{73DBC954-91BB-442D-9F05-4ABCAC95AC0C}" sibTransId="{0949C877-B39F-4DB9-8339-29255930DFA7}"/>
    <dgm:cxn modelId="{79C152DD-65F1-4CE0-9FEE-ACA6C1F73FB2}" type="presParOf" srcId="{1856CE13-8FBC-4546-8A9C-0D36A19400CD}" destId="{859B501D-228C-400A-8B9F-C0A75CBF3BFF}" srcOrd="0" destOrd="0" presId="urn:microsoft.com/office/officeart/2005/8/layout/vList4"/>
    <dgm:cxn modelId="{098D80FA-896C-41E7-98EB-D88187CFBDA1}" type="presParOf" srcId="{859B501D-228C-400A-8B9F-C0A75CBF3BFF}" destId="{6467F60F-5639-4C5B-B661-D46B1B4A023D}" srcOrd="0" destOrd="0" presId="urn:microsoft.com/office/officeart/2005/8/layout/vList4"/>
    <dgm:cxn modelId="{3E1F4E36-4901-4BE4-AD1B-4643FA116A0F}" type="presParOf" srcId="{859B501D-228C-400A-8B9F-C0A75CBF3BFF}" destId="{2440C0B6-F1A9-4CBB-B0D7-96F236F6EB7E}" srcOrd="1" destOrd="0" presId="urn:microsoft.com/office/officeart/2005/8/layout/vList4"/>
    <dgm:cxn modelId="{8C234C01-98DD-4263-BAAD-181C8015575F}" type="presParOf" srcId="{859B501D-228C-400A-8B9F-C0A75CBF3BFF}" destId="{46B2C380-1A3A-47AB-85B7-18B793E3716A}" srcOrd="2" destOrd="0" presId="urn:microsoft.com/office/officeart/2005/8/layout/vList4"/>
    <dgm:cxn modelId="{B21FAA03-93C8-40A1-9EFC-D2B2F9BC2071}" type="presParOf" srcId="{1856CE13-8FBC-4546-8A9C-0D36A19400CD}" destId="{333BBDA4-5495-4172-B3A4-34A55EF314B7}" srcOrd="1" destOrd="0" presId="urn:microsoft.com/office/officeart/2005/8/layout/vList4"/>
    <dgm:cxn modelId="{49A1C61C-E3D6-4ABE-8099-90DEA7931B05}" type="presParOf" srcId="{1856CE13-8FBC-4546-8A9C-0D36A19400CD}" destId="{9783C610-8393-4799-A738-9F1CD65D650F}" srcOrd="2" destOrd="0" presId="urn:microsoft.com/office/officeart/2005/8/layout/vList4"/>
    <dgm:cxn modelId="{7DB420C9-4C0D-4C58-ADEC-D74A249885FB}" type="presParOf" srcId="{9783C610-8393-4799-A738-9F1CD65D650F}" destId="{261F0CC1-1776-4E2D-953F-48DAEFE9773F}" srcOrd="0" destOrd="0" presId="urn:microsoft.com/office/officeart/2005/8/layout/vList4"/>
    <dgm:cxn modelId="{6E11ED84-AACA-4CD9-B03C-3915C25E1FF8}" type="presParOf" srcId="{9783C610-8393-4799-A738-9F1CD65D650F}" destId="{6F6FA39C-A06A-4F04-AE76-0D4CC6446196}" srcOrd="1" destOrd="0" presId="urn:microsoft.com/office/officeart/2005/8/layout/vList4"/>
    <dgm:cxn modelId="{339C3542-6BFD-48CE-851D-032589033082}" type="presParOf" srcId="{9783C610-8393-4799-A738-9F1CD65D650F}" destId="{F5E971EA-8318-439B-BD02-71491C5B3228}" srcOrd="2" destOrd="0" presId="urn:microsoft.com/office/officeart/2005/8/layout/vList4"/>
    <dgm:cxn modelId="{BDDDEF63-31CA-49E5-A972-2B64BEDE36F7}" type="presParOf" srcId="{1856CE13-8FBC-4546-8A9C-0D36A19400CD}" destId="{2D3BBD5C-019F-4DE8-BE0B-1487839F4DFA}" srcOrd="3" destOrd="0" presId="urn:microsoft.com/office/officeart/2005/8/layout/vList4"/>
    <dgm:cxn modelId="{656067F3-BD05-4097-BC3A-64100CA3794D}" type="presParOf" srcId="{1856CE13-8FBC-4546-8A9C-0D36A19400CD}" destId="{98081C74-AE5A-4AFF-9D1A-290D5D915A15}" srcOrd="4" destOrd="0" presId="urn:microsoft.com/office/officeart/2005/8/layout/vList4"/>
    <dgm:cxn modelId="{35C95614-9BBE-4A96-970D-657FB5CBD57D}" type="presParOf" srcId="{98081C74-AE5A-4AFF-9D1A-290D5D915A15}" destId="{043E491D-EFAA-43EB-AAB8-328EC5C1354D}" srcOrd="0" destOrd="0" presId="urn:microsoft.com/office/officeart/2005/8/layout/vList4"/>
    <dgm:cxn modelId="{D3CE6FB5-F819-4F6D-A648-C8213A4FAB49}" type="presParOf" srcId="{98081C74-AE5A-4AFF-9D1A-290D5D915A15}" destId="{75381427-209F-4ADF-B52F-8EFD87EF73BB}" srcOrd="1" destOrd="0" presId="urn:microsoft.com/office/officeart/2005/8/layout/vList4"/>
    <dgm:cxn modelId="{BE976C98-D545-4015-A895-B3BE98C4A221}" type="presParOf" srcId="{98081C74-AE5A-4AFF-9D1A-290D5D915A15}" destId="{AAA40C99-8DDC-4B45-992D-E65D233CFF9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D281254-273A-40AA-9596-6AD98B6B5EC3}" type="doc">
      <dgm:prSet loTypeId="urn:microsoft.com/office/officeart/2005/8/layout/vList3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AE697B3D-0EBA-4538-B4C7-FFACE5EEF17F}">
      <dgm:prSet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«Развитие дошкольного образования в Камчатском крае на 2011-2015 годы»;</a:t>
          </a:r>
          <a:endParaRPr lang="ru-RU" dirty="0" smtClean="0"/>
        </a:p>
        <a:p>
          <a:pPr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1429BA10-79B0-4173-8523-A69B8BA7EF51}" type="parTrans" cxnId="{5E9C9160-48CA-4762-8EDF-58317F7C18DC}">
      <dgm:prSet/>
      <dgm:spPr/>
      <dgm:t>
        <a:bodyPr/>
        <a:lstStyle/>
        <a:p>
          <a:endParaRPr lang="ru-RU"/>
        </a:p>
      </dgm:t>
    </dgm:pt>
    <dgm:pt modelId="{B7A8F3D2-CF31-404C-BE0D-B1EC17E4CFCC}" type="sibTrans" cxnId="{5E9C9160-48CA-4762-8EDF-58317F7C18DC}">
      <dgm:prSet/>
      <dgm:spPr/>
      <dgm:t>
        <a:bodyPr/>
        <a:lstStyle/>
        <a:p>
          <a:endParaRPr lang="ru-RU"/>
        </a:p>
      </dgm:t>
    </dgm:pt>
    <dgm:pt modelId="{CC2030B8-1534-4789-8A3F-24012FFB92CD}">
      <dgm:prSet/>
      <dgm:spPr/>
      <dgm:t>
        <a:bodyPr/>
        <a:lstStyle/>
        <a:p>
          <a:pPr rtl="0"/>
          <a:r>
            <a:rPr lang="ru-RU" b="1" dirty="0" smtClean="0"/>
            <a:t>«Развитие образования Камчатского края на 2013-2015 годы»; </a:t>
          </a:r>
          <a:endParaRPr lang="ru-RU" dirty="0"/>
        </a:p>
      </dgm:t>
    </dgm:pt>
    <dgm:pt modelId="{AF41FF5D-1D76-4D02-848C-4FB0172E68A6}" type="parTrans" cxnId="{A35E981D-66DD-4EA5-B5DD-33902629AD94}">
      <dgm:prSet/>
      <dgm:spPr/>
      <dgm:t>
        <a:bodyPr/>
        <a:lstStyle/>
        <a:p>
          <a:endParaRPr lang="ru-RU"/>
        </a:p>
      </dgm:t>
    </dgm:pt>
    <dgm:pt modelId="{1818EDA0-2B90-429E-A858-7B9A22BFD7D9}" type="sibTrans" cxnId="{A35E981D-66DD-4EA5-B5DD-33902629AD94}">
      <dgm:prSet/>
      <dgm:spPr/>
      <dgm:t>
        <a:bodyPr/>
        <a:lstStyle/>
        <a:p>
          <a:endParaRPr lang="ru-RU"/>
        </a:p>
      </dgm:t>
    </dgm:pt>
    <dgm:pt modelId="{3D663E00-2ADD-49E0-BDBA-0AFA09373B61}">
      <dgm:prSet/>
      <dgm:spPr/>
      <dgm:t>
        <a:bodyPr/>
        <a:lstStyle/>
        <a:p>
          <a:pPr rtl="0"/>
          <a:r>
            <a:rPr lang="ru-RU" b="1" smtClean="0"/>
            <a:t>«Семья и дети Камчатки на 2013-2015 годы»;</a:t>
          </a:r>
          <a:endParaRPr lang="ru-RU"/>
        </a:p>
      </dgm:t>
    </dgm:pt>
    <dgm:pt modelId="{90286C34-8EE3-4EA5-B0F1-A8698FF88DA3}" type="parTrans" cxnId="{07308D5C-10B7-4186-8633-88D9E13CE334}">
      <dgm:prSet/>
      <dgm:spPr/>
      <dgm:t>
        <a:bodyPr/>
        <a:lstStyle/>
        <a:p>
          <a:endParaRPr lang="ru-RU"/>
        </a:p>
      </dgm:t>
    </dgm:pt>
    <dgm:pt modelId="{E0631685-C180-47B3-9A43-ECD0C717EDDB}" type="sibTrans" cxnId="{07308D5C-10B7-4186-8633-88D9E13CE334}">
      <dgm:prSet/>
      <dgm:spPr/>
      <dgm:t>
        <a:bodyPr/>
        <a:lstStyle/>
        <a:p>
          <a:endParaRPr lang="ru-RU"/>
        </a:p>
      </dgm:t>
    </dgm:pt>
    <dgm:pt modelId="{6D3B755B-F782-42C1-B404-D0F8B543A4E2}">
      <dgm:prSet/>
      <dgm:spPr/>
      <dgm:t>
        <a:bodyPr/>
        <a:lstStyle/>
        <a:p>
          <a:pPr rtl="0"/>
          <a:r>
            <a:rPr lang="ru-RU" b="1" smtClean="0"/>
            <a:t>«Социальная адаптация и сопровождение выпускников учреждений для детей-сирот и детей, оставшихся без попечения родителей, в Камчатском крае на 2011-2015 годы»;</a:t>
          </a:r>
          <a:endParaRPr lang="ru-RU"/>
        </a:p>
      </dgm:t>
    </dgm:pt>
    <dgm:pt modelId="{E712C974-32D4-446D-BCD1-B031A179B068}" type="parTrans" cxnId="{63A7BD27-0D41-4A1E-96BE-BD71B3BA8C3B}">
      <dgm:prSet/>
      <dgm:spPr/>
      <dgm:t>
        <a:bodyPr/>
        <a:lstStyle/>
        <a:p>
          <a:endParaRPr lang="ru-RU"/>
        </a:p>
      </dgm:t>
    </dgm:pt>
    <dgm:pt modelId="{AC65E911-C29E-4BAD-9C62-D6407B655F59}" type="sibTrans" cxnId="{63A7BD27-0D41-4A1E-96BE-BD71B3BA8C3B}">
      <dgm:prSet/>
      <dgm:spPr/>
      <dgm:t>
        <a:bodyPr/>
        <a:lstStyle/>
        <a:p>
          <a:endParaRPr lang="ru-RU"/>
        </a:p>
      </dgm:t>
    </dgm:pt>
    <dgm:pt modelId="{8CC707EF-FE0A-4D3A-ABC3-7D0B3A72C14F}">
      <dgm:prSet/>
      <dgm:spPr/>
      <dgm:t>
        <a:bodyPr/>
        <a:lstStyle/>
        <a:p>
          <a:pPr rtl="0"/>
          <a:r>
            <a:rPr lang="ru-RU" b="1" smtClean="0"/>
            <a:t>«Региональная комплексная программа развития профессионального образования на 2011-2013 годы».</a:t>
          </a:r>
          <a:endParaRPr lang="ru-RU"/>
        </a:p>
      </dgm:t>
    </dgm:pt>
    <dgm:pt modelId="{019B85C8-622D-413F-935A-A88C59A2196F}" type="parTrans" cxnId="{0566E4B3-4E1D-41C3-A9BC-9B3EF123DC1A}">
      <dgm:prSet/>
      <dgm:spPr/>
      <dgm:t>
        <a:bodyPr/>
        <a:lstStyle/>
        <a:p>
          <a:endParaRPr lang="ru-RU"/>
        </a:p>
      </dgm:t>
    </dgm:pt>
    <dgm:pt modelId="{A6C788BD-A6D8-4EB4-98D6-9AF10FE23846}" type="sibTrans" cxnId="{0566E4B3-4E1D-41C3-A9BC-9B3EF123DC1A}">
      <dgm:prSet/>
      <dgm:spPr/>
      <dgm:t>
        <a:bodyPr/>
        <a:lstStyle/>
        <a:p>
          <a:endParaRPr lang="ru-RU"/>
        </a:p>
      </dgm:t>
    </dgm:pt>
    <dgm:pt modelId="{35FF6ADA-3C90-4E1A-98C4-6CDA49ED0821}" type="pres">
      <dgm:prSet presAssocID="{9D281254-273A-40AA-9596-6AD98B6B5EC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573406F-C57F-46A3-8FC8-A1253812696C}" type="pres">
      <dgm:prSet presAssocID="{AE697B3D-0EBA-4538-B4C7-FFACE5EEF17F}" presName="composite" presStyleCnt="0"/>
      <dgm:spPr/>
    </dgm:pt>
    <dgm:pt modelId="{AF30AC18-C995-47B1-AE98-F765E2C46AAA}" type="pres">
      <dgm:prSet presAssocID="{AE697B3D-0EBA-4538-B4C7-FFACE5EEF17F}" presName="imgShp" presStyleLbl="fgImgPlace1" presStyleIdx="0" presStyleCnt="5"/>
      <dgm:spPr>
        <a:prstGeom prst="round2Diag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CC87BA3-3F8E-4380-A586-ED3863D604FD}" type="pres">
      <dgm:prSet presAssocID="{AE697B3D-0EBA-4538-B4C7-FFACE5EEF17F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C22EBE-F0E3-4D9D-9FE6-2BC062D1F0CC}" type="pres">
      <dgm:prSet presAssocID="{B7A8F3D2-CF31-404C-BE0D-B1EC17E4CFCC}" presName="spacing" presStyleCnt="0"/>
      <dgm:spPr/>
    </dgm:pt>
    <dgm:pt modelId="{F5742C32-322B-4733-BDF8-8F3736AE575F}" type="pres">
      <dgm:prSet presAssocID="{CC2030B8-1534-4789-8A3F-24012FFB92CD}" presName="composite" presStyleCnt="0"/>
      <dgm:spPr/>
    </dgm:pt>
    <dgm:pt modelId="{449E1993-D878-4FB1-A330-81DB4BD96BE5}" type="pres">
      <dgm:prSet presAssocID="{CC2030B8-1534-4789-8A3F-24012FFB92CD}" presName="imgShp" presStyleLbl="fgImgPlace1" presStyleIdx="1" presStyleCnt="5"/>
      <dgm:spPr>
        <a:prstGeom prst="round2Diag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9000" r="-29000"/>
          </a:stretch>
        </a:blipFill>
      </dgm:spPr>
    </dgm:pt>
    <dgm:pt modelId="{A863A873-1AF1-4ECD-BF56-CC90252D1485}" type="pres">
      <dgm:prSet presAssocID="{CC2030B8-1534-4789-8A3F-24012FFB92CD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2FDDE6-A1A1-40CD-8505-EE9AE322E7D6}" type="pres">
      <dgm:prSet presAssocID="{1818EDA0-2B90-429E-A858-7B9A22BFD7D9}" presName="spacing" presStyleCnt="0"/>
      <dgm:spPr/>
    </dgm:pt>
    <dgm:pt modelId="{D5338300-2B54-4C23-9738-177CF139F0E6}" type="pres">
      <dgm:prSet presAssocID="{3D663E00-2ADD-49E0-BDBA-0AFA09373B61}" presName="composite" presStyleCnt="0"/>
      <dgm:spPr/>
    </dgm:pt>
    <dgm:pt modelId="{E42F4F52-5DC3-45BD-8D0B-71A9EC4B4CA5}" type="pres">
      <dgm:prSet presAssocID="{3D663E00-2ADD-49E0-BDBA-0AFA09373B61}" presName="imgShp" presStyleLbl="fgImgPlace1" presStyleIdx="2" presStyleCnt="5"/>
      <dgm:spPr>
        <a:prstGeom prst="round2Diag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CF548488-9071-44A7-B107-FDFA60815802}" type="pres">
      <dgm:prSet presAssocID="{3D663E00-2ADD-49E0-BDBA-0AFA09373B61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13D126-AB2C-4E51-88DF-75A7467A5158}" type="pres">
      <dgm:prSet presAssocID="{E0631685-C180-47B3-9A43-ECD0C717EDDB}" presName="spacing" presStyleCnt="0"/>
      <dgm:spPr/>
    </dgm:pt>
    <dgm:pt modelId="{FC21C1EC-1C7A-451A-8B58-9620943B56F6}" type="pres">
      <dgm:prSet presAssocID="{6D3B755B-F782-42C1-B404-D0F8B543A4E2}" presName="composite" presStyleCnt="0"/>
      <dgm:spPr/>
    </dgm:pt>
    <dgm:pt modelId="{A952ED89-CAC1-4053-BA3E-AD440E7F77DF}" type="pres">
      <dgm:prSet presAssocID="{6D3B755B-F782-42C1-B404-D0F8B543A4E2}" presName="imgShp" presStyleLbl="fgImgPlace1" presStyleIdx="3" presStyleCnt="5"/>
      <dgm:spPr>
        <a:prstGeom prst="round2Diag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329668F4-BAF7-407F-AA1D-8996DCFD4AAC}" type="pres">
      <dgm:prSet presAssocID="{6D3B755B-F782-42C1-B404-D0F8B543A4E2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DDFBDF-E1A9-475D-95B1-FF2F43FC5B35}" type="pres">
      <dgm:prSet presAssocID="{AC65E911-C29E-4BAD-9C62-D6407B655F59}" presName="spacing" presStyleCnt="0"/>
      <dgm:spPr/>
    </dgm:pt>
    <dgm:pt modelId="{7769684A-5EB2-484E-9439-91A10A091BE8}" type="pres">
      <dgm:prSet presAssocID="{8CC707EF-FE0A-4D3A-ABC3-7D0B3A72C14F}" presName="composite" presStyleCnt="0"/>
      <dgm:spPr/>
    </dgm:pt>
    <dgm:pt modelId="{0877B09F-0C78-4903-98C2-B5FAB5E5B263}" type="pres">
      <dgm:prSet presAssocID="{8CC707EF-FE0A-4D3A-ABC3-7D0B3A72C14F}" presName="imgShp" presStyleLbl="fgImgPlace1" presStyleIdx="4" presStyleCnt="5"/>
      <dgm:spPr>
        <a:prstGeom prst="round2Diag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</dgm:pt>
    <dgm:pt modelId="{533686AD-3B61-4FEC-BA07-0FBBC750C482}" type="pres">
      <dgm:prSet presAssocID="{8CC707EF-FE0A-4D3A-ABC3-7D0B3A72C14F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5E981D-66DD-4EA5-B5DD-33902629AD94}" srcId="{9D281254-273A-40AA-9596-6AD98B6B5EC3}" destId="{CC2030B8-1534-4789-8A3F-24012FFB92CD}" srcOrd="1" destOrd="0" parTransId="{AF41FF5D-1D76-4D02-848C-4FB0172E68A6}" sibTransId="{1818EDA0-2B90-429E-A858-7B9A22BFD7D9}"/>
    <dgm:cxn modelId="{0566E4B3-4E1D-41C3-A9BC-9B3EF123DC1A}" srcId="{9D281254-273A-40AA-9596-6AD98B6B5EC3}" destId="{8CC707EF-FE0A-4D3A-ABC3-7D0B3A72C14F}" srcOrd="4" destOrd="0" parTransId="{019B85C8-622D-413F-935A-A88C59A2196F}" sibTransId="{A6C788BD-A6D8-4EB4-98D6-9AF10FE23846}"/>
    <dgm:cxn modelId="{63A7BD27-0D41-4A1E-96BE-BD71B3BA8C3B}" srcId="{9D281254-273A-40AA-9596-6AD98B6B5EC3}" destId="{6D3B755B-F782-42C1-B404-D0F8B543A4E2}" srcOrd="3" destOrd="0" parTransId="{E712C974-32D4-446D-BCD1-B031A179B068}" sibTransId="{AC65E911-C29E-4BAD-9C62-D6407B655F59}"/>
    <dgm:cxn modelId="{F986D17A-E30B-44AA-B460-A7F182844AA8}" type="presOf" srcId="{CC2030B8-1534-4789-8A3F-24012FFB92CD}" destId="{A863A873-1AF1-4ECD-BF56-CC90252D1485}" srcOrd="0" destOrd="0" presId="urn:microsoft.com/office/officeart/2005/8/layout/vList3"/>
    <dgm:cxn modelId="{FD75AFF7-F77C-4B4A-B00F-C9ACE77A746F}" type="presOf" srcId="{AE697B3D-0EBA-4538-B4C7-FFACE5EEF17F}" destId="{BCC87BA3-3F8E-4380-A586-ED3863D604FD}" srcOrd="0" destOrd="0" presId="urn:microsoft.com/office/officeart/2005/8/layout/vList3"/>
    <dgm:cxn modelId="{BC6D2480-95B1-4FAD-A9E6-EF4DD12CA983}" type="presOf" srcId="{6D3B755B-F782-42C1-B404-D0F8B543A4E2}" destId="{329668F4-BAF7-407F-AA1D-8996DCFD4AAC}" srcOrd="0" destOrd="0" presId="urn:microsoft.com/office/officeart/2005/8/layout/vList3"/>
    <dgm:cxn modelId="{5E9C9160-48CA-4762-8EDF-58317F7C18DC}" srcId="{9D281254-273A-40AA-9596-6AD98B6B5EC3}" destId="{AE697B3D-0EBA-4538-B4C7-FFACE5EEF17F}" srcOrd="0" destOrd="0" parTransId="{1429BA10-79B0-4173-8523-A69B8BA7EF51}" sibTransId="{B7A8F3D2-CF31-404C-BE0D-B1EC17E4CFCC}"/>
    <dgm:cxn modelId="{6D1626F0-FC81-4F60-B9F8-E9E466B1CF04}" type="presOf" srcId="{3D663E00-2ADD-49E0-BDBA-0AFA09373B61}" destId="{CF548488-9071-44A7-B107-FDFA60815802}" srcOrd="0" destOrd="0" presId="urn:microsoft.com/office/officeart/2005/8/layout/vList3"/>
    <dgm:cxn modelId="{07308D5C-10B7-4186-8633-88D9E13CE334}" srcId="{9D281254-273A-40AA-9596-6AD98B6B5EC3}" destId="{3D663E00-2ADD-49E0-BDBA-0AFA09373B61}" srcOrd="2" destOrd="0" parTransId="{90286C34-8EE3-4EA5-B0F1-A8698FF88DA3}" sibTransId="{E0631685-C180-47B3-9A43-ECD0C717EDDB}"/>
    <dgm:cxn modelId="{5A8305F0-4269-401D-9D1C-27647BFDAD70}" type="presOf" srcId="{8CC707EF-FE0A-4D3A-ABC3-7D0B3A72C14F}" destId="{533686AD-3B61-4FEC-BA07-0FBBC750C482}" srcOrd="0" destOrd="0" presId="urn:microsoft.com/office/officeart/2005/8/layout/vList3"/>
    <dgm:cxn modelId="{67033A99-3314-4AC5-947E-D6614C4453F2}" type="presOf" srcId="{9D281254-273A-40AA-9596-6AD98B6B5EC3}" destId="{35FF6ADA-3C90-4E1A-98C4-6CDA49ED0821}" srcOrd="0" destOrd="0" presId="urn:microsoft.com/office/officeart/2005/8/layout/vList3"/>
    <dgm:cxn modelId="{929F8A5B-6151-41A5-9F80-89BB04B01C94}" type="presParOf" srcId="{35FF6ADA-3C90-4E1A-98C4-6CDA49ED0821}" destId="{E573406F-C57F-46A3-8FC8-A1253812696C}" srcOrd="0" destOrd="0" presId="urn:microsoft.com/office/officeart/2005/8/layout/vList3"/>
    <dgm:cxn modelId="{FA994942-B6D2-4BE5-9BEA-8D1E5B6DDD89}" type="presParOf" srcId="{E573406F-C57F-46A3-8FC8-A1253812696C}" destId="{AF30AC18-C995-47B1-AE98-F765E2C46AAA}" srcOrd="0" destOrd="0" presId="urn:microsoft.com/office/officeart/2005/8/layout/vList3"/>
    <dgm:cxn modelId="{A73BFFDF-EB5D-465A-900B-843920444C60}" type="presParOf" srcId="{E573406F-C57F-46A3-8FC8-A1253812696C}" destId="{BCC87BA3-3F8E-4380-A586-ED3863D604FD}" srcOrd="1" destOrd="0" presId="urn:microsoft.com/office/officeart/2005/8/layout/vList3"/>
    <dgm:cxn modelId="{85F930B3-5D21-484E-8423-64007D5E8C23}" type="presParOf" srcId="{35FF6ADA-3C90-4E1A-98C4-6CDA49ED0821}" destId="{B8C22EBE-F0E3-4D9D-9FE6-2BC062D1F0CC}" srcOrd="1" destOrd="0" presId="urn:microsoft.com/office/officeart/2005/8/layout/vList3"/>
    <dgm:cxn modelId="{F05A9897-050E-4FA2-88EC-0F79B6191AC1}" type="presParOf" srcId="{35FF6ADA-3C90-4E1A-98C4-6CDA49ED0821}" destId="{F5742C32-322B-4733-BDF8-8F3736AE575F}" srcOrd="2" destOrd="0" presId="urn:microsoft.com/office/officeart/2005/8/layout/vList3"/>
    <dgm:cxn modelId="{D1EF2A1D-DE52-416B-B6A9-BAAC2461B841}" type="presParOf" srcId="{F5742C32-322B-4733-BDF8-8F3736AE575F}" destId="{449E1993-D878-4FB1-A330-81DB4BD96BE5}" srcOrd="0" destOrd="0" presId="urn:microsoft.com/office/officeart/2005/8/layout/vList3"/>
    <dgm:cxn modelId="{FD312D25-2543-436E-BC74-EB273E1A6130}" type="presParOf" srcId="{F5742C32-322B-4733-BDF8-8F3736AE575F}" destId="{A863A873-1AF1-4ECD-BF56-CC90252D1485}" srcOrd="1" destOrd="0" presId="urn:microsoft.com/office/officeart/2005/8/layout/vList3"/>
    <dgm:cxn modelId="{EF60EDA6-DAEE-4DFA-A8EC-E6695AF8682E}" type="presParOf" srcId="{35FF6ADA-3C90-4E1A-98C4-6CDA49ED0821}" destId="{9D2FDDE6-A1A1-40CD-8505-EE9AE322E7D6}" srcOrd="3" destOrd="0" presId="urn:microsoft.com/office/officeart/2005/8/layout/vList3"/>
    <dgm:cxn modelId="{2E105D7B-5204-4094-A994-148733F65435}" type="presParOf" srcId="{35FF6ADA-3C90-4E1A-98C4-6CDA49ED0821}" destId="{D5338300-2B54-4C23-9738-177CF139F0E6}" srcOrd="4" destOrd="0" presId="urn:microsoft.com/office/officeart/2005/8/layout/vList3"/>
    <dgm:cxn modelId="{D7A1060F-2F26-41EE-8161-FE77DF3F8C44}" type="presParOf" srcId="{D5338300-2B54-4C23-9738-177CF139F0E6}" destId="{E42F4F52-5DC3-45BD-8D0B-71A9EC4B4CA5}" srcOrd="0" destOrd="0" presId="urn:microsoft.com/office/officeart/2005/8/layout/vList3"/>
    <dgm:cxn modelId="{2949A860-165D-4F05-A514-C9EAE4EFC443}" type="presParOf" srcId="{D5338300-2B54-4C23-9738-177CF139F0E6}" destId="{CF548488-9071-44A7-B107-FDFA60815802}" srcOrd="1" destOrd="0" presId="urn:microsoft.com/office/officeart/2005/8/layout/vList3"/>
    <dgm:cxn modelId="{7AA7E5CF-D19E-4D2F-BCFF-DE01F860DF4B}" type="presParOf" srcId="{35FF6ADA-3C90-4E1A-98C4-6CDA49ED0821}" destId="{2B13D126-AB2C-4E51-88DF-75A7467A5158}" srcOrd="5" destOrd="0" presId="urn:microsoft.com/office/officeart/2005/8/layout/vList3"/>
    <dgm:cxn modelId="{208D3851-5550-41DE-90A1-6E5CB6A64E83}" type="presParOf" srcId="{35FF6ADA-3C90-4E1A-98C4-6CDA49ED0821}" destId="{FC21C1EC-1C7A-451A-8B58-9620943B56F6}" srcOrd="6" destOrd="0" presId="urn:microsoft.com/office/officeart/2005/8/layout/vList3"/>
    <dgm:cxn modelId="{9DC8322E-6F30-45EB-893F-D3765B33A8F7}" type="presParOf" srcId="{FC21C1EC-1C7A-451A-8B58-9620943B56F6}" destId="{A952ED89-CAC1-4053-BA3E-AD440E7F77DF}" srcOrd="0" destOrd="0" presId="urn:microsoft.com/office/officeart/2005/8/layout/vList3"/>
    <dgm:cxn modelId="{D2A55EE4-8A1A-403B-8621-D1390CD1143C}" type="presParOf" srcId="{FC21C1EC-1C7A-451A-8B58-9620943B56F6}" destId="{329668F4-BAF7-407F-AA1D-8996DCFD4AAC}" srcOrd="1" destOrd="0" presId="urn:microsoft.com/office/officeart/2005/8/layout/vList3"/>
    <dgm:cxn modelId="{A643FA8A-97A3-4E15-A70F-6A5E8B437F0C}" type="presParOf" srcId="{35FF6ADA-3C90-4E1A-98C4-6CDA49ED0821}" destId="{B8DDFBDF-E1A9-475D-95B1-FF2F43FC5B35}" srcOrd="7" destOrd="0" presId="urn:microsoft.com/office/officeart/2005/8/layout/vList3"/>
    <dgm:cxn modelId="{4EFD674B-7D25-4452-8E54-D9918D953975}" type="presParOf" srcId="{35FF6ADA-3C90-4E1A-98C4-6CDA49ED0821}" destId="{7769684A-5EB2-484E-9439-91A10A091BE8}" srcOrd="8" destOrd="0" presId="urn:microsoft.com/office/officeart/2005/8/layout/vList3"/>
    <dgm:cxn modelId="{16DFE039-289D-4CD8-9002-60DDA807DBD9}" type="presParOf" srcId="{7769684A-5EB2-484E-9439-91A10A091BE8}" destId="{0877B09F-0C78-4903-98C2-B5FAB5E5B263}" srcOrd="0" destOrd="0" presId="urn:microsoft.com/office/officeart/2005/8/layout/vList3"/>
    <dgm:cxn modelId="{FEE7C795-40ED-4456-8368-DCF897E4893C}" type="presParOf" srcId="{7769684A-5EB2-484E-9439-91A10A091BE8}" destId="{533686AD-3B61-4FEC-BA07-0FBBC750C48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C2C9279-8B1B-4955-BCCF-BDE15AE8C49F}" type="doc">
      <dgm:prSet loTypeId="urn:microsoft.com/office/officeart/2008/layout/LinedList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D01A691-8A72-4E02-9BD5-0D657946AB28}">
      <dgm:prSet custT="1"/>
      <dgm:spPr/>
      <dgm:t>
        <a:bodyPr/>
        <a:lstStyle/>
        <a:p>
          <a:pPr rtl="0"/>
          <a:r>
            <a:rPr lang="ru-RU" sz="1050" b="1" dirty="0" smtClean="0"/>
            <a:t>«Развитие информационного общества и формирование электронного правительства в Камчатском крае на 2012-2014 годы»;</a:t>
          </a:r>
          <a:endParaRPr lang="ru-RU" sz="1050" b="1" dirty="0"/>
        </a:p>
      </dgm:t>
    </dgm:pt>
    <dgm:pt modelId="{A1D86350-76A3-4A1C-BAFF-B4049EB45EFA}" type="parTrans" cxnId="{B9C92C25-FC7E-41FB-A777-45C91DB21F34}">
      <dgm:prSet/>
      <dgm:spPr/>
      <dgm:t>
        <a:bodyPr/>
        <a:lstStyle/>
        <a:p>
          <a:endParaRPr lang="ru-RU" sz="1050" b="1"/>
        </a:p>
      </dgm:t>
    </dgm:pt>
    <dgm:pt modelId="{1DE8F381-F9A8-4DDC-8F66-676EA107EBC9}" type="sibTrans" cxnId="{B9C92C25-FC7E-41FB-A777-45C91DB21F34}">
      <dgm:prSet/>
      <dgm:spPr/>
      <dgm:t>
        <a:bodyPr/>
        <a:lstStyle/>
        <a:p>
          <a:endParaRPr lang="ru-RU" sz="1050" b="1"/>
        </a:p>
      </dgm:t>
    </dgm:pt>
    <dgm:pt modelId="{DF58E024-FDB7-4D4D-88E6-292EDB8011FE}">
      <dgm:prSet custT="1"/>
      <dgm:spPr/>
      <dgm:t>
        <a:bodyPr/>
        <a:lstStyle/>
        <a:p>
          <a:pPr rtl="0"/>
          <a:r>
            <a:rPr lang="ru-RU" sz="1050" b="1" smtClean="0"/>
            <a:t>«Патриотическое воспитание граждан Российской Федерации в Камчатском крае на 2013-2015 годы»;</a:t>
          </a:r>
          <a:endParaRPr lang="ru-RU" sz="1050" b="1"/>
        </a:p>
      </dgm:t>
    </dgm:pt>
    <dgm:pt modelId="{1D338C2A-007A-44A3-8AAC-98D3DD1390FC}" type="parTrans" cxnId="{DFFC50FD-E74D-4142-B6FF-F12F93D0AF8A}">
      <dgm:prSet/>
      <dgm:spPr/>
      <dgm:t>
        <a:bodyPr/>
        <a:lstStyle/>
        <a:p>
          <a:endParaRPr lang="ru-RU" sz="1050" b="1"/>
        </a:p>
      </dgm:t>
    </dgm:pt>
    <dgm:pt modelId="{953C40DA-EB09-4A6F-943F-750DC1D1857C}" type="sibTrans" cxnId="{DFFC50FD-E74D-4142-B6FF-F12F93D0AF8A}">
      <dgm:prSet/>
      <dgm:spPr/>
      <dgm:t>
        <a:bodyPr/>
        <a:lstStyle/>
        <a:p>
          <a:endParaRPr lang="ru-RU" sz="1050" b="1"/>
        </a:p>
      </dgm:t>
    </dgm:pt>
    <dgm:pt modelId="{4AF3E543-BEDD-4B54-B2DE-A3302A31D1F1}">
      <dgm:prSet custT="1"/>
      <dgm:spPr/>
      <dgm:t>
        <a:bodyPr/>
        <a:lstStyle/>
        <a:p>
          <a:pPr rtl="0"/>
          <a:r>
            <a:rPr lang="ru-RU" sz="1050" b="1" smtClean="0"/>
            <a:t>«Повышение безопасности дорожного движения в Камчатском крае на 2013-2015 годы»;</a:t>
          </a:r>
          <a:endParaRPr lang="ru-RU" sz="1050" b="1"/>
        </a:p>
      </dgm:t>
    </dgm:pt>
    <dgm:pt modelId="{5ECA04B6-3E58-425E-90F0-3AC2DDE6A04B}" type="parTrans" cxnId="{CD6B45AD-E8D3-4F0D-9DEF-9D7730B6C7C3}">
      <dgm:prSet/>
      <dgm:spPr/>
      <dgm:t>
        <a:bodyPr/>
        <a:lstStyle/>
        <a:p>
          <a:endParaRPr lang="ru-RU" sz="1050" b="1"/>
        </a:p>
      </dgm:t>
    </dgm:pt>
    <dgm:pt modelId="{F61CC213-2076-42AB-8705-C6CDCFA0F5D2}" type="sibTrans" cxnId="{CD6B45AD-E8D3-4F0D-9DEF-9D7730B6C7C3}">
      <dgm:prSet/>
      <dgm:spPr/>
      <dgm:t>
        <a:bodyPr/>
        <a:lstStyle/>
        <a:p>
          <a:endParaRPr lang="ru-RU" sz="1050" b="1"/>
        </a:p>
      </dgm:t>
    </dgm:pt>
    <dgm:pt modelId="{1B0D4D7F-9F42-4978-8C01-2B186C081AEE}">
      <dgm:prSet custT="1"/>
      <dgm:spPr/>
      <dgm:t>
        <a:bodyPr/>
        <a:lstStyle/>
        <a:p>
          <a:pPr rtl="0"/>
          <a:r>
            <a:rPr lang="ru-RU" sz="1050" b="1" smtClean="0"/>
            <a:t>«Профилактика наркомании и алкоголизма в Камчатском крае на 2013-2015 годы»;</a:t>
          </a:r>
          <a:endParaRPr lang="ru-RU" sz="1050" b="1"/>
        </a:p>
      </dgm:t>
    </dgm:pt>
    <dgm:pt modelId="{411D3414-6C57-4CB4-8BB0-00C276351717}" type="parTrans" cxnId="{78378044-5F20-4A8C-A0A5-609A104B538F}">
      <dgm:prSet/>
      <dgm:spPr/>
      <dgm:t>
        <a:bodyPr/>
        <a:lstStyle/>
        <a:p>
          <a:endParaRPr lang="ru-RU" sz="1050" b="1"/>
        </a:p>
      </dgm:t>
    </dgm:pt>
    <dgm:pt modelId="{F6AF0C8B-0D2D-45A8-9BF1-C85D0D2FE9A5}" type="sibTrans" cxnId="{78378044-5F20-4A8C-A0A5-609A104B538F}">
      <dgm:prSet/>
      <dgm:spPr/>
      <dgm:t>
        <a:bodyPr/>
        <a:lstStyle/>
        <a:p>
          <a:endParaRPr lang="ru-RU" sz="1050" b="1"/>
        </a:p>
      </dgm:t>
    </dgm:pt>
    <dgm:pt modelId="{D78EF5B7-D6CC-45ED-A5D7-74AA017CC9B6}">
      <dgm:prSet custT="1"/>
      <dgm:spPr/>
      <dgm:t>
        <a:bodyPr/>
        <a:lstStyle/>
        <a:p>
          <a:pPr rtl="0"/>
          <a:r>
            <a:rPr lang="ru-RU" sz="1050" b="1" smtClean="0"/>
            <a:t>«Снижение рисков и смягчение последствий чрезвычайных ситуаций природного и техногенного характера в Камчатском крае на 2013-2015 годы»;</a:t>
          </a:r>
          <a:endParaRPr lang="ru-RU" sz="1050" b="1"/>
        </a:p>
      </dgm:t>
    </dgm:pt>
    <dgm:pt modelId="{81A2EDA0-0C5F-4982-8EDA-905407838769}" type="parTrans" cxnId="{678161FE-0ABA-4485-9A6E-C978967466E5}">
      <dgm:prSet/>
      <dgm:spPr/>
      <dgm:t>
        <a:bodyPr/>
        <a:lstStyle/>
        <a:p>
          <a:endParaRPr lang="ru-RU" sz="1050" b="1"/>
        </a:p>
      </dgm:t>
    </dgm:pt>
    <dgm:pt modelId="{CCFB95E2-A2CF-4151-99B9-31D331BCDC9B}" type="sibTrans" cxnId="{678161FE-0ABA-4485-9A6E-C978967466E5}">
      <dgm:prSet/>
      <dgm:spPr/>
      <dgm:t>
        <a:bodyPr/>
        <a:lstStyle/>
        <a:p>
          <a:endParaRPr lang="ru-RU" sz="1050" b="1"/>
        </a:p>
      </dgm:t>
    </dgm:pt>
    <dgm:pt modelId="{1723D9D8-83DF-4BEA-88D6-1505942A7DBD}">
      <dgm:prSet custT="1"/>
      <dgm:spPr/>
      <dgm:t>
        <a:bodyPr/>
        <a:lstStyle/>
        <a:p>
          <a:pPr rtl="0"/>
          <a:r>
            <a:rPr lang="ru-RU" sz="1050" b="1" smtClean="0"/>
            <a:t>«Пожарная безопасность в Камчатском крае на 2010-2015 годы»;</a:t>
          </a:r>
          <a:endParaRPr lang="ru-RU" sz="1050" b="1"/>
        </a:p>
      </dgm:t>
    </dgm:pt>
    <dgm:pt modelId="{792CEA9F-A45C-442E-BEA3-EE75546C24C5}" type="parTrans" cxnId="{7878DE64-2AB2-45FA-A2E8-D6407E8F533A}">
      <dgm:prSet/>
      <dgm:spPr/>
      <dgm:t>
        <a:bodyPr/>
        <a:lstStyle/>
        <a:p>
          <a:endParaRPr lang="ru-RU" sz="1050" b="1"/>
        </a:p>
      </dgm:t>
    </dgm:pt>
    <dgm:pt modelId="{57399A37-5F21-409D-B8DC-1F3D9C42AF71}" type="sibTrans" cxnId="{7878DE64-2AB2-45FA-A2E8-D6407E8F533A}">
      <dgm:prSet/>
      <dgm:spPr/>
      <dgm:t>
        <a:bodyPr/>
        <a:lstStyle/>
        <a:p>
          <a:endParaRPr lang="ru-RU" sz="1050" b="1"/>
        </a:p>
      </dgm:t>
    </dgm:pt>
    <dgm:pt modelId="{7731B7CA-DDBF-416A-8834-8B2AA0849AA8}">
      <dgm:prSet custT="1"/>
      <dgm:spPr/>
      <dgm:t>
        <a:bodyPr/>
        <a:lstStyle/>
        <a:p>
          <a:pPr rtl="0"/>
          <a:r>
            <a:rPr lang="ru-RU" sz="1050" b="1" smtClean="0"/>
            <a:t>«Профилактика правонарушений и преступлений на территории Камчатского края на 2013-2015 годы»;</a:t>
          </a:r>
          <a:endParaRPr lang="ru-RU" sz="1050" b="1"/>
        </a:p>
      </dgm:t>
    </dgm:pt>
    <dgm:pt modelId="{2DE2F917-7B2F-4B58-8380-1001DA3DB287}" type="parTrans" cxnId="{DC8C9DBE-7DC3-4D26-89D8-7B745A2FBC39}">
      <dgm:prSet/>
      <dgm:spPr/>
      <dgm:t>
        <a:bodyPr/>
        <a:lstStyle/>
        <a:p>
          <a:endParaRPr lang="ru-RU" sz="1050" b="1"/>
        </a:p>
      </dgm:t>
    </dgm:pt>
    <dgm:pt modelId="{EB49533E-07CF-4E1E-8331-8F05B41851DA}" type="sibTrans" cxnId="{DC8C9DBE-7DC3-4D26-89D8-7B745A2FBC39}">
      <dgm:prSet/>
      <dgm:spPr/>
      <dgm:t>
        <a:bodyPr/>
        <a:lstStyle/>
        <a:p>
          <a:endParaRPr lang="ru-RU" sz="1050" b="1"/>
        </a:p>
      </dgm:t>
    </dgm:pt>
    <dgm:pt modelId="{77B3F653-7F11-4CB5-8382-E301A8D477F2}">
      <dgm:prSet custT="1"/>
      <dgm:spPr/>
      <dgm:t>
        <a:bodyPr/>
        <a:lstStyle/>
        <a:p>
          <a:pPr rtl="0"/>
          <a:r>
            <a:rPr lang="ru-RU" sz="1050" b="1" smtClean="0"/>
            <a:t>«Доступная среда на 2011 - 2015 годы в Камчатском крае»;</a:t>
          </a:r>
          <a:endParaRPr lang="ru-RU" sz="1050" b="1"/>
        </a:p>
      </dgm:t>
    </dgm:pt>
    <dgm:pt modelId="{422F015F-FD8E-4A7A-9197-7C98590F6735}" type="parTrans" cxnId="{DCA1E1F1-170A-4D8B-9D99-C0E2EBA70E65}">
      <dgm:prSet/>
      <dgm:spPr/>
      <dgm:t>
        <a:bodyPr/>
        <a:lstStyle/>
        <a:p>
          <a:endParaRPr lang="ru-RU" sz="1050" b="1"/>
        </a:p>
      </dgm:t>
    </dgm:pt>
    <dgm:pt modelId="{11A0F409-14C5-439D-96E3-38EEE2EE6EE7}" type="sibTrans" cxnId="{DCA1E1F1-170A-4D8B-9D99-C0E2EBA70E65}">
      <dgm:prSet/>
      <dgm:spPr/>
      <dgm:t>
        <a:bodyPr/>
        <a:lstStyle/>
        <a:p>
          <a:endParaRPr lang="ru-RU" sz="1050" b="1"/>
        </a:p>
      </dgm:t>
    </dgm:pt>
    <dgm:pt modelId="{D7A5B286-8DE1-4E68-B8CA-9AC0BB057760}">
      <dgm:prSet custT="1"/>
      <dgm:spPr/>
      <dgm:t>
        <a:bodyPr/>
        <a:lstStyle/>
        <a:p>
          <a:pPr rtl="0"/>
          <a:r>
            <a:rPr lang="ru-RU" sz="1050" b="1" smtClean="0"/>
            <a:t>«Старшее поколение в Камчатском крае на 2011-2013 годы»;</a:t>
          </a:r>
          <a:endParaRPr lang="ru-RU" sz="1050" b="1"/>
        </a:p>
      </dgm:t>
    </dgm:pt>
    <dgm:pt modelId="{8A04D5F2-2814-4343-B285-A0B85A83AEBE}" type="parTrans" cxnId="{9B6DBACF-1E78-4CC2-ADC9-DE2379C85D86}">
      <dgm:prSet/>
      <dgm:spPr/>
      <dgm:t>
        <a:bodyPr/>
        <a:lstStyle/>
        <a:p>
          <a:endParaRPr lang="ru-RU" sz="1050" b="1"/>
        </a:p>
      </dgm:t>
    </dgm:pt>
    <dgm:pt modelId="{9C1EC1CB-B2C2-468A-84D1-EE9FFB1C061A}" type="sibTrans" cxnId="{9B6DBACF-1E78-4CC2-ADC9-DE2379C85D86}">
      <dgm:prSet/>
      <dgm:spPr/>
      <dgm:t>
        <a:bodyPr/>
        <a:lstStyle/>
        <a:p>
          <a:endParaRPr lang="ru-RU" sz="1050" b="1"/>
        </a:p>
      </dgm:t>
    </dgm:pt>
    <dgm:pt modelId="{2755952A-8F35-44F0-969D-72C7493BF660}">
      <dgm:prSet custT="1"/>
      <dgm:spPr/>
      <dgm:t>
        <a:bodyPr/>
        <a:lstStyle/>
        <a:p>
          <a:pPr rtl="0"/>
          <a:r>
            <a:rPr lang="ru-RU" sz="1050" b="1" dirty="0" smtClean="0"/>
            <a:t>«Повышение энергетической эффективности региональной экономики и сокращение издержек в бюджетном секторе Камчатского края на 2010-2015 годы и в перспективе до 2020 года, а также создание условий для ее реализации»;</a:t>
          </a:r>
          <a:endParaRPr lang="ru-RU" sz="1050" b="1" dirty="0"/>
        </a:p>
      </dgm:t>
    </dgm:pt>
    <dgm:pt modelId="{CBF4E27C-D42F-4591-B909-BBFED18C89BD}" type="parTrans" cxnId="{42EDB193-0D7F-488F-ACD1-918B9CF7DCF1}">
      <dgm:prSet/>
      <dgm:spPr/>
      <dgm:t>
        <a:bodyPr/>
        <a:lstStyle/>
        <a:p>
          <a:endParaRPr lang="ru-RU" sz="1050" b="1"/>
        </a:p>
      </dgm:t>
    </dgm:pt>
    <dgm:pt modelId="{109603D9-7D31-4F7A-A208-9C6E27DF6FC1}" type="sibTrans" cxnId="{42EDB193-0D7F-488F-ACD1-918B9CF7DCF1}">
      <dgm:prSet/>
      <dgm:spPr/>
      <dgm:t>
        <a:bodyPr/>
        <a:lstStyle/>
        <a:p>
          <a:endParaRPr lang="ru-RU" sz="1050" b="1"/>
        </a:p>
      </dgm:t>
    </dgm:pt>
    <dgm:pt modelId="{FBF58436-2B49-468F-BC89-EBF5602F58ED}">
      <dgm:prSet custT="1"/>
      <dgm:spPr/>
      <dgm:t>
        <a:bodyPr/>
        <a:lstStyle/>
        <a:p>
          <a:pPr rtl="0"/>
          <a:r>
            <a:rPr lang="ru-RU" sz="1050" b="1" smtClean="0"/>
            <a:t>«Организация отдыха, оздоровления и занятости детей и молодежи в Камчатском крае на 2012-2015 годы»;</a:t>
          </a:r>
          <a:endParaRPr lang="ru-RU" sz="1050" b="1"/>
        </a:p>
      </dgm:t>
    </dgm:pt>
    <dgm:pt modelId="{0E308171-C5B4-4291-9D9D-F503E39066A1}" type="parTrans" cxnId="{2ECB15EC-1CEA-4F77-86D9-9FA86CE22D67}">
      <dgm:prSet/>
      <dgm:spPr/>
      <dgm:t>
        <a:bodyPr/>
        <a:lstStyle/>
        <a:p>
          <a:endParaRPr lang="ru-RU" sz="1050" b="1"/>
        </a:p>
      </dgm:t>
    </dgm:pt>
    <dgm:pt modelId="{D8348BFF-C2BD-42B4-B3C3-0335A786AF55}" type="sibTrans" cxnId="{2ECB15EC-1CEA-4F77-86D9-9FA86CE22D67}">
      <dgm:prSet/>
      <dgm:spPr/>
      <dgm:t>
        <a:bodyPr/>
        <a:lstStyle/>
        <a:p>
          <a:endParaRPr lang="ru-RU" sz="1050" b="1"/>
        </a:p>
      </dgm:t>
    </dgm:pt>
    <dgm:pt modelId="{533ECA4F-660C-4768-9194-9BBF3B3E0C68}">
      <dgm:prSet custT="1"/>
      <dgm:spPr/>
      <dgm:t>
        <a:bodyPr/>
        <a:lstStyle/>
        <a:p>
          <a:pPr rtl="0"/>
          <a:r>
            <a:rPr lang="ru-RU" sz="1050" b="1" dirty="0" smtClean="0"/>
            <a:t>«Устойчивое развитие коренных и малочисленных народов Севера, Сибири и Дальнего Востока проживающих в Камчатском крае»;</a:t>
          </a:r>
          <a:endParaRPr lang="ru-RU" sz="1050" b="1" dirty="0"/>
        </a:p>
      </dgm:t>
    </dgm:pt>
    <dgm:pt modelId="{10322948-2920-4A22-8F6D-03AA25C45E09}" type="parTrans" cxnId="{963A3323-5F0E-488C-AEF5-074EBE97574F}">
      <dgm:prSet/>
      <dgm:spPr/>
      <dgm:t>
        <a:bodyPr/>
        <a:lstStyle/>
        <a:p>
          <a:endParaRPr lang="ru-RU" sz="1050" b="1"/>
        </a:p>
      </dgm:t>
    </dgm:pt>
    <dgm:pt modelId="{0A2F7BD5-8747-4FD9-AB47-814D2DB65E81}" type="sibTrans" cxnId="{963A3323-5F0E-488C-AEF5-074EBE97574F}">
      <dgm:prSet/>
      <dgm:spPr/>
      <dgm:t>
        <a:bodyPr/>
        <a:lstStyle/>
        <a:p>
          <a:endParaRPr lang="ru-RU" sz="1050" b="1"/>
        </a:p>
      </dgm:t>
    </dgm:pt>
    <dgm:pt modelId="{D0EDB9B9-7528-4D17-8707-9E51B167F003}">
      <dgm:prSet custT="1"/>
      <dgm:spPr/>
      <dgm:t>
        <a:bodyPr/>
        <a:lstStyle/>
        <a:p>
          <a:pPr rtl="0"/>
          <a:r>
            <a:rPr lang="ru-RU" sz="1050" b="1" smtClean="0"/>
            <a:t>«Развитие системы ипотечного жилищного кредитования в Камчатском крае на 2013 год»;</a:t>
          </a:r>
          <a:endParaRPr lang="ru-RU" sz="1050" b="1"/>
        </a:p>
      </dgm:t>
    </dgm:pt>
    <dgm:pt modelId="{170B1A56-1D48-4DDF-BFAD-504038FFCF9C}" type="parTrans" cxnId="{96E4280E-C996-4736-B44F-0E6A628DD3DF}">
      <dgm:prSet/>
      <dgm:spPr/>
      <dgm:t>
        <a:bodyPr/>
        <a:lstStyle/>
        <a:p>
          <a:endParaRPr lang="ru-RU" sz="1050" b="1"/>
        </a:p>
      </dgm:t>
    </dgm:pt>
    <dgm:pt modelId="{78A7D2C5-48C3-400C-93F1-FF9DB187F6D0}" type="sibTrans" cxnId="{96E4280E-C996-4736-B44F-0E6A628DD3DF}">
      <dgm:prSet/>
      <dgm:spPr/>
      <dgm:t>
        <a:bodyPr/>
        <a:lstStyle/>
        <a:p>
          <a:endParaRPr lang="ru-RU" sz="1050" b="1"/>
        </a:p>
      </dgm:t>
    </dgm:pt>
    <dgm:pt modelId="{430EDA8A-2855-4765-AB2C-E3970CA8C7A9}">
      <dgm:prSet custT="1"/>
      <dgm:spPr/>
      <dgm:t>
        <a:bodyPr/>
        <a:lstStyle/>
        <a:p>
          <a:pPr rtl="0"/>
          <a:r>
            <a:rPr lang="ru-RU" sz="1050" b="1" smtClean="0"/>
            <a:t>«Государственная поддержка социально ориентированных некоммерческих организаций в Камчатском крае на 2011-2013 годы»;</a:t>
          </a:r>
          <a:endParaRPr lang="ru-RU" sz="1050" b="1"/>
        </a:p>
      </dgm:t>
    </dgm:pt>
    <dgm:pt modelId="{1CD91C05-B02E-4F11-B8B3-3483D5202EE0}" type="parTrans" cxnId="{0F8FC24E-C7C1-412F-A264-CFA6C2F0F713}">
      <dgm:prSet/>
      <dgm:spPr/>
      <dgm:t>
        <a:bodyPr/>
        <a:lstStyle/>
        <a:p>
          <a:endParaRPr lang="ru-RU" sz="1050" b="1"/>
        </a:p>
      </dgm:t>
    </dgm:pt>
    <dgm:pt modelId="{18AD3AA9-8300-4F0B-AA65-8DE7F8275271}" type="sibTrans" cxnId="{0F8FC24E-C7C1-412F-A264-CFA6C2F0F713}">
      <dgm:prSet/>
      <dgm:spPr/>
      <dgm:t>
        <a:bodyPr/>
        <a:lstStyle/>
        <a:p>
          <a:endParaRPr lang="ru-RU" sz="1050" b="1"/>
        </a:p>
      </dgm:t>
    </dgm:pt>
    <dgm:pt modelId="{F78670C2-F3B8-4475-823F-DE197FD64181}">
      <dgm:prSet custT="1"/>
      <dgm:spPr/>
      <dgm:t>
        <a:bodyPr/>
        <a:lstStyle/>
        <a:p>
          <a:pPr rtl="0"/>
          <a:r>
            <a:rPr lang="ru-RU" sz="1050" b="1" smtClean="0"/>
            <a:t>«Развитие информационного общества и формирование электронного правительства в Камчатском крае на 2012-2014 годы»;</a:t>
          </a:r>
          <a:endParaRPr lang="ru-RU" sz="1050" b="1"/>
        </a:p>
      </dgm:t>
    </dgm:pt>
    <dgm:pt modelId="{798C1CF0-A1F0-4775-8381-478DE3BA5FA0}" type="parTrans" cxnId="{B4E41EC6-546B-45B1-8A70-E964E689D419}">
      <dgm:prSet/>
      <dgm:spPr/>
      <dgm:t>
        <a:bodyPr/>
        <a:lstStyle/>
        <a:p>
          <a:endParaRPr lang="ru-RU" sz="1050" b="1"/>
        </a:p>
      </dgm:t>
    </dgm:pt>
    <dgm:pt modelId="{8D1D20F4-85EE-47D4-8084-2A38E1393BCF}" type="sibTrans" cxnId="{B4E41EC6-546B-45B1-8A70-E964E689D419}">
      <dgm:prSet/>
      <dgm:spPr/>
      <dgm:t>
        <a:bodyPr/>
        <a:lstStyle/>
        <a:p>
          <a:endParaRPr lang="ru-RU" sz="1050" b="1"/>
        </a:p>
      </dgm:t>
    </dgm:pt>
    <dgm:pt modelId="{6772A4C2-D030-44E5-A5AC-C68487A1C25E}">
      <dgm:prSet custT="1"/>
      <dgm:spPr/>
      <dgm:t>
        <a:bodyPr/>
        <a:lstStyle/>
        <a:p>
          <a:pPr rtl="0"/>
          <a:r>
            <a:rPr lang="ru-RU" sz="1050" b="1" smtClean="0"/>
            <a:t>«Комплексная безопасность краевых государственных и муниципальных учреждений социальной сферы в Камчатском крае на 2012-2015 годы».</a:t>
          </a:r>
          <a:endParaRPr lang="ru-RU" sz="1050" b="1"/>
        </a:p>
      </dgm:t>
    </dgm:pt>
    <dgm:pt modelId="{AFB6A859-1BB8-4871-BB1E-1BA4CBF0A5BE}" type="parTrans" cxnId="{703A8EAF-A0A1-4B80-A8E6-2CE6E58E058F}">
      <dgm:prSet/>
      <dgm:spPr/>
      <dgm:t>
        <a:bodyPr/>
        <a:lstStyle/>
        <a:p>
          <a:endParaRPr lang="ru-RU" sz="1050" b="1"/>
        </a:p>
      </dgm:t>
    </dgm:pt>
    <dgm:pt modelId="{1F8D37E4-5C14-4B21-A7E3-1698CDF70987}" type="sibTrans" cxnId="{703A8EAF-A0A1-4B80-A8E6-2CE6E58E058F}">
      <dgm:prSet/>
      <dgm:spPr/>
      <dgm:t>
        <a:bodyPr/>
        <a:lstStyle/>
        <a:p>
          <a:endParaRPr lang="ru-RU" sz="1050" b="1"/>
        </a:p>
      </dgm:t>
    </dgm:pt>
    <dgm:pt modelId="{74D906A7-A0B8-4A88-8789-3283914B32C8}" type="pres">
      <dgm:prSet presAssocID="{3C2C9279-8B1B-4955-BCCF-BDE15AE8C49F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07E88ED-BF47-4B94-947D-C1ECBFD0EFDD}" type="pres">
      <dgm:prSet presAssocID="{0D01A691-8A72-4E02-9BD5-0D657946AB28}" presName="thickLine" presStyleLbl="alignNode1" presStyleIdx="0" presStyleCnt="16"/>
      <dgm:spPr/>
    </dgm:pt>
    <dgm:pt modelId="{4A502C90-4D63-4732-8861-390E7FEA9635}" type="pres">
      <dgm:prSet presAssocID="{0D01A691-8A72-4E02-9BD5-0D657946AB28}" presName="horz1" presStyleCnt="0"/>
      <dgm:spPr/>
    </dgm:pt>
    <dgm:pt modelId="{CCEDAF94-9F6E-4D58-B669-416F17A5A274}" type="pres">
      <dgm:prSet presAssocID="{0D01A691-8A72-4E02-9BD5-0D657946AB28}" presName="tx1" presStyleLbl="revTx" presStyleIdx="0" presStyleCnt="16"/>
      <dgm:spPr/>
      <dgm:t>
        <a:bodyPr/>
        <a:lstStyle/>
        <a:p>
          <a:endParaRPr lang="ru-RU"/>
        </a:p>
      </dgm:t>
    </dgm:pt>
    <dgm:pt modelId="{B4198171-E782-43A4-A9F7-F5DAD37DA629}" type="pres">
      <dgm:prSet presAssocID="{0D01A691-8A72-4E02-9BD5-0D657946AB28}" presName="vert1" presStyleCnt="0"/>
      <dgm:spPr/>
    </dgm:pt>
    <dgm:pt modelId="{2F0D016B-4C8A-4BFB-BD21-07B6FE18470E}" type="pres">
      <dgm:prSet presAssocID="{DF58E024-FDB7-4D4D-88E6-292EDB8011FE}" presName="thickLine" presStyleLbl="alignNode1" presStyleIdx="1" presStyleCnt="16"/>
      <dgm:spPr/>
    </dgm:pt>
    <dgm:pt modelId="{344AEB45-2943-4709-9442-8615C4D6139E}" type="pres">
      <dgm:prSet presAssocID="{DF58E024-FDB7-4D4D-88E6-292EDB8011FE}" presName="horz1" presStyleCnt="0"/>
      <dgm:spPr/>
    </dgm:pt>
    <dgm:pt modelId="{AD0E2C2C-20B5-4B8B-9CB0-640CD8247A7E}" type="pres">
      <dgm:prSet presAssocID="{DF58E024-FDB7-4D4D-88E6-292EDB8011FE}" presName="tx1" presStyleLbl="revTx" presStyleIdx="1" presStyleCnt="16"/>
      <dgm:spPr/>
      <dgm:t>
        <a:bodyPr/>
        <a:lstStyle/>
        <a:p>
          <a:endParaRPr lang="ru-RU"/>
        </a:p>
      </dgm:t>
    </dgm:pt>
    <dgm:pt modelId="{04972E8E-5548-4B00-8B09-E8367EDED763}" type="pres">
      <dgm:prSet presAssocID="{DF58E024-FDB7-4D4D-88E6-292EDB8011FE}" presName="vert1" presStyleCnt="0"/>
      <dgm:spPr/>
    </dgm:pt>
    <dgm:pt modelId="{6685D5B7-FE8C-4B99-A684-A48C1FD100B2}" type="pres">
      <dgm:prSet presAssocID="{4AF3E543-BEDD-4B54-B2DE-A3302A31D1F1}" presName="thickLine" presStyleLbl="alignNode1" presStyleIdx="2" presStyleCnt="16"/>
      <dgm:spPr/>
    </dgm:pt>
    <dgm:pt modelId="{0ED157D6-0472-476A-874F-C1B87B22FCE4}" type="pres">
      <dgm:prSet presAssocID="{4AF3E543-BEDD-4B54-B2DE-A3302A31D1F1}" presName="horz1" presStyleCnt="0"/>
      <dgm:spPr/>
    </dgm:pt>
    <dgm:pt modelId="{E26754B2-4451-4A7D-A0AB-57EFE228A049}" type="pres">
      <dgm:prSet presAssocID="{4AF3E543-BEDD-4B54-B2DE-A3302A31D1F1}" presName="tx1" presStyleLbl="revTx" presStyleIdx="2" presStyleCnt="16"/>
      <dgm:spPr/>
      <dgm:t>
        <a:bodyPr/>
        <a:lstStyle/>
        <a:p>
          <a:endParaRPr lang="ru-RU"/>
        </a:p>
      </dgm:t>
    </dgm:pt>
    <dgm:pt modelId="{398FC3EC-265E-440C-8EC3-80F2E24699D4}" type="pres">
      <dgm:prSet presAssocID="{4AF3E543-BEDD-4B54-B2DE-A3302A31D1F1}" presName="vert1" presStyleCnt="0"/>
      <dgm:spPr/>
    </dgm:pt>
    <dgm:pt modelId="{16E9D7B0-18A1-4074-B4D9-060F0349BCE6}" type="pres">
      <dgm:prSet presAssocID="{1B0D4D7F-9F42-4978-8C01-2B186C081AEE}" presName="thickLine" presStyleLbl="alignNode1" presStyleIdx="3" presStyleCnt="16"/>
      <dgm:spPr/>
    </dgm:pt>
    <dgm:pt modelId="{D0C8CC90-2DC3-4071-A319-942E3ED50083}" type="pres">
      <dgm:prSet presAssocID="{1B0D4D7F-9F42-4978-8C01-2B186C081AEE}" presName="horz1" presStyleCnt="0"/>
      <dgm:spPr/>
    </dgm:pt>
    <dgm:pt modelId="{529486D0-68AF-44BF-A9BA-825CA312CE2F}" type="pres">
      <dgm:prSet presAssocID="{1B0D4D7F-9F42-4978-8C01-2B186C081AEE}" presName="tx1" presStyleLbl="revTx" presStyleIdx="3" presStyleCnt="16"/>
      <dgm:spPr/>
      <dgm:t>
        <a:bodyPr/>
        <a:lstStyle/>
        <a:p>
          <a:endParaRPr lang="ru-RU"/>
        </a:p>
      </dgm:t>
    </dgm:pt>
    <dgm:pt modelId="{A41FF2C6-76B6-417E-B738-0432ECB6A8CB}" type="pres">
      <dgm:prSet presAssocID="{1B0D4D7F-9F42-4978-8C01-2B186C081AEE}" presName="vert1" presStyleCnt="0"/>
      <dgm:spPr/>
    </dgm:pt>
    <dgm:pt modelId="{87019A50-9EB0-4F87-BF6F-04C0A0262E29}" type="pres">
      <dgm:prSet presAssocID="{D78EF5B7-D6CC-45ED-A5D7-74AA017CC9B6}" presName="thickLine" presStyleLbl="alignNode1" presStyleIdx="4" presStyleCnt="16"/>
      <dgm:spPr/>
    </dgm:pt>
    <dgm:pt modelId="{1088E122-322C-437F-AA33-7DC3DA639E18}" type="pres">
      <dgm:prSet presAssocID="{D78EF5B7-D6CC-45ED-A5D7-74AA017CC9B6}" presName="horz1" presStyleCnt="0"/>
      <dgm:spPr/>
    </dgm:pt>
    <dgm:pt modelId="{DF09EE68-2C85-4106-8D85-E3BF55036616}" type="pres">
      <dgm:prSet presAssocID="{D78EF5B7-D6CC-45ED-A5D7-74AA017CC9B6}" presName="tx1" presStyleLbl="revTx" presStyleIdx="4" presStyleCnt="16"/>
      <dgm:spPr/>
      <dgm:t>
        <a:bodyPr/>
        <a:lstStyle/>
        <a:p>
          <a:endParaRPr lang="ru-RU"/>
        </a:p>
      </dgm:t>
    </dgm:pt>
    <dgm:pt modelId="{0FD7973D-97B9-48AF-829A-58AF7762AEB0}" type="pres">
      <dgm:prSet presAssocID="{D78EF5B7-D6CC-45ED-A5D7-74AA017CC9B6}" presName="vert1" presStyleCnt="0"/>
      <dgm:spPr/>
    </dgm:pt>
    <dgm:pt modelId="{096CADF7-BABF-40AA-A718-9348D6BF0B68}" type="pres">
      <dgm:prSet presAssocID="{1723D9D8-83DF-4BEA-88D6-1505942A7DBD}" presName="thickLine" presStyleLbl="alignNode1" presStyleIdx="5" presStyleCnt="16"/>
      <dgm:spPr/>
    </dgm:pt>
    <dgm:pt modelId="{86BDBE89-ADDD-4FCC-B2E1-41609EA4F229}" type="pres">
      <dgm:prSet presAssocID="{1723D9D8-83DF-4BEA-88D6-1505942A7DBD}" presName="horz1" presStyleCnt="0"/>
      <dgm:spPr/>
    </dgm:pt>
    <dgm:pt modelId="{3B8E8CE7-EB96-4382-9CAC-6BD061274573}" type="pres">
      <dgm:prSet presAssocID="{1723D9D8-83DF-4BEA-88D6-1505942A7DBD}" presName="tx1" presStyleLbl="revTx" presStyleIdx="5" presStyleCnt="16"/>
      <dgm:spPr/>
      <dgm:t>
        <a:bodyPr/>
        <a:lstStyle/>
        <a:p>
          <a:endParaRPr lang="ru-RU"/>
        </a:p>
      </dgm:t>
    </dgm:pt>
    <dgm:pt modelId="{6CA9ECAA-2D23-4317-AFBA-D62B6F145FEA}" type="pres">
      <dgm:prSet presAssocID="{1723D9D8-83DF-4BEA-88D6-1505942A7DBD}" presName="vert1" presStyleCnt="0"/>
      <dgm:spPr/>
    </dgm:pt>
    <dgm:pt modelId="{2D81A8EC-F74E-448E-95AA-0F88A37771BD}" type="pres">
      <dgm:prSet presAssocID="{7731B7CA-DDBF-416A-8834-8B2AA0849AA8}" presName="thickLine" presStyleLbl="alignNode1" presStyleIdx="6" presStyleCnt="16"/>
      <dgm:spPr/>
    </dgm:pt>
    <dgm:pt modelId="{54BCDBDB-AFF4-4353-940D-AD9C1DC2A063}" type="pres">
      <dgm:prSet presAssocID="{7731B7CA-DDBF-416A-8834-8B2AA0849AA8}" presName="horz1" presStyleCnt="0"/>
      <dgm:spPr/>
    </dgm:pt>
    <dgm:pt modelId="{F03FB16D-CD16-442A-B092-56D379874EB5}" type="pres">
      <dgm:prSet presAssocID="{7731B7CA-DDBF-416A-8834-8B2AA0849AA8}" presName="tx1" presStyleLbl="revTx" presStyleIdx="6" presStyleCnt="16"/>
      <dgm:spPr/>
      <dgm:t>
        <a:bodyPr/>
        <a:lstStyle/>
        <a:p>
          <a:endParaRPr lang="ru-RU"/>
        </a:p>
      </dgm:t>
    </dgm:pt>
    <dgm:pt modelId="{49287BE6-D999-4868-9CD6-5B77D5A09403}" type="pres">
      <dgm:prSet presAssocID="{7731B7CA-DDBF-416A-8834-8B2AA0849AA8}" presName="vert1" presStyleCnt="0"/>
      <dgm:spPr/>
    </dgm:pt>
    <dgm:pt modelId="{74F807D1-4280-475E-A4FC-3719E63A7791}" type="pres">
      <dgm:prSet presAssocID="{77B3F653-7F11-4CB5-8382-E301A8D477F2}" presName="thickLine" presStyleLbl="alignNode1" presStyleIdx="7" presStyleCnt="16"/>
      <dgm:spPr/>
    </dgm:pt>
    <dgm:pt modelId="{678C93DC-E3D3-4F4D-9232-1427B0BFA303}" type="pres">
      <dgm:prSet presAssocID="{77B3F653-7F11-4CB5-8382-E301A8D477F2}" presName="horz1" presStyleCnt="0"/>
      <dgm:spPr/>
    </dgm:pt>
    <dgm:pt modelId="{D2292A5B-4084-4C92-A762-523B93E5038A}" type="pres">
      <dgm:prSet presAssocID="{77B3F653-7F11-4CB5-8382-E301A8D477F2}" presName="tx1" presStyleLbl="revTx" presStyleIdx="7" presStyleCnt="16"/>
      <dgm:spPr/>
      <dgm:t>
        <a:bodyPr/>
        <a:lstStyle/>
        <a:p>
          <a:endParaRPr lang="ru-RU"/>
        </a:p>
      </dgm:t>
    </dgm:pt>
    <dgm:pt modelId="{545C81FC-9A24-4EC8-BA72-A40284BF0427}" type="pres">
      <dgm:prSet presAssocID="{77B3F653-7F11-4CB5-8382-E301A8D477F2}" presName="vert1" presStyleCnt="0"/>
      <dgm:spPr/>
    </dgm:pt>
    <dgm:pt modelId="{0F4356C2-64EB-4ADA-8BE8-797C7B7DD12D}" type="pres">
      <dgm:prSet presAssocID="{D7A5B286-8DE1-4E68-B8CA-9AC0BB057760}" presName="thickLine" presStyleLbl="alignNode1" presStyleIdx="8" presStyleCnt="16"/>
      <dgm:spPr/>
    </dgm:pt>
    <dgm:pt modelId="{DDB03D1D-0D74-4555-84F7-E4299A28BE7E}" type="pres">
      <dgm:prSet presAssocID="{D7A5B286-8DE1-4E68-B8CA-9AC0BB057760}" presName="horz1" presStyleCnt="0"/>
      <dgm:spPr/>
    </dgm:pt>
    <dgm:pt modelId="{B5432954-E423-4116-9A7C-3174B305BD2F}" type="pres">
      <dgm:prSet presAssocID="{D7A5B286-8DE1-4E68-B8CA-9AC0BB057760}" presName="tx1" presStyleLbl="revTx" presStyleIdx="8" presStyleCnt="16"/>
      <dgm:spPr/>
      <dgm:t>
        <a:bodyPr/>
        <a:lstStyle/>
        <a:p>
          <a:endParaRPr lang="ru-RU"/>
        </a:p>
      </dgm:t>
    </dgm:pt>
    <dgm:pt modelId="{AEE96265-E62D-45BC-8066-364BE618633D}" type="pres">
      <dgm:prSet presAssocID="{D7A5B286-8DE1-4E68-B8CA-9AC0BB057760}" presName="vert1" presStyleCnt="0"/>
      <dgm:spPr/>
    </dgm:pt>
    <dgm:pt modelId="{460F4DF2-7909-4E54-9210-0907C0043BBC}" type="pres">
      <dgm:prSet presAssocID="{2755952A-8F35-44F0-969D-72C7493BF660}" presName="thickLine" presStyleLbl="alignNode1" presStyleIdx="9" presStyleCnt="16"/>
      <dgm:spPr/>
    </dgm:pt>
    <dgm:pt modelId="{18AF5FF0-E723-4453-A910-5B31D60AD53C}" type="pres">
      <dgm:prSet presAssocID="{2755952A-8F35-44F0-969D-72C7493BF660}" presName="horz1" presStyleCnt="0"/>
      <dgm:spPr/>
    </dgm:pt>
    <dgm:pt modelId="{9422F564-189D-4DB1-8664-73A2C9F93AD9}" type="pres">
      <dgm:prSet presAssocID="{2755952A-8F35-44F0-969D-72C7493BF660}" presName="tx1" presStyleLbl="revTx" presStyleIdx="9" presStyleCnt="16" custScaleY="154603"/>
      <dgm:spPr/>
      <dgm:t>
        <a:bodyPr/>
        <a:lstStyle/>
        <a:p>
          <a:endParaRPr lang="ru-RU"/>
        </a:p>
      </dgm:t>
    </dgm:pt>
    <dgm:pt modelId="{94D0CEA1-95AB-4857-AA1E-A8398FEDCF2A}" type="pres">
      <dgm:prSet presAssocID="{2755952A-8F35-44F0-969D-72C7493BF660}" presName="vert1" presStyleCnt="0"/>
      <dgm:spPr/>
    </dgm:pt>
    <dgm:pt modelId="{7198A3A3-7AA1-440D-A8AD-9D1CFE05127C}" type="pres">
      <dgm:prSet presAssocID="{FBF58436-2B49-468F-BC89-EBF5602F58ED}" presName="thickLine" presStyleLbl="alignNode1" presStyleIdx="10" presStyleCnt="16"/>
      <dgm:spPr/>
    </dgm:pt>
    <dgm:pt modelId="{7262F992-C22D-4BA3-A6B6-05763A471BE9}" type="pres">
      <dgm:prSet presAssocID="{FBF58436-2B49-468F-BC89-EBF5602F58ED}" presName="horz1" presStyleCnt="0"/>
      <dgm:spPr/>
    </dgm:pt>
    <dgm:pt modelId="{01CF2F5B-C63D-4619-BE68-D973340ABA07}" type="pres">
      <dgm:prSet presAssocID="{FBF58436-2B49-468F-BC89-EBF5602F58ED}" presName="tx1" presStyleLbl="revTx" presStyleIdx="10" presStyleCnt="16"/>
      <dgm:spPr/>
      <dgm:t>
        <a:bodyPr/>
        <a:lstStyle/>
        <a:p>
          <a:endParaRPr lang="ru-RU"/>
        </a:p>
      </dgm:t>
    </dgm:pt>
    <dgm:pt modelId="{AB5A12AF-953D-425F-8C18-DCD3222623F5}" type="pres">
      <dgm:prSet presAssocID="{FBF58436-2B49-468F-BC89-EBF5602F58ED}" presName="vert1" presStyleCnt="0"/>
      <dgm:spPr/>
    </dgm:pt>
    <dgm:pt modelId="{A42791ED-AC07-48EC-AE2A-0BC69D72AE13}" type="pres">
      <dgm:prSet presAssocID="{533ECA4F-660C-4768-9194-9BBF3B3E0C68}" presName="thickLine" presStyleLbl="alignNode1" presStyleIdx="11" presStyleCnt="16"/>
      <dgm:spPr/>
    </dgm:pt>
    <dgm:pt modelId="{CE274797-4EF0-4DDA-9AD8-230F0B8D9856}" type="pres">
      <dgm:prSet presAssocID="{533ECA4F-660C-4768-9194-9BBF3B3E0C68}" presName="horz1" presStyleCnt="0"/>
      <dgm:spPr/>
    </dgm:pt>
    <dgm:pt modelId="{081385A7-8015-468B-AFAA-E91FBF069941}" type="pres">
      <dgm:prSet presAssocID="{533ECA4F-660C-4768-9194-9BBF3B3E0C68}" presName="tx1" presStyleLbl="revTx" presStyleIdx="11" presStyleCnt="16" custScaleY="148067"/>
      <dgm:spPr/>
      <dgm:t>
        <a:bodyPr/>
        <a:lstStyle/>
        <a:p>
          <a:endParaRPr lang="ru-RU"/>
        </a:p>
      </dgm:t>
    </dgm:pt>
    <dgm:pt modelId="{670AC586-9DCA-4D2D-B879-19852396BD5B}" type="pres">
      <dgm:prSet presAssocID="{533ECA4F-660C-4768-9194-9BBF3B3E0C68}" presName="vert1" presStyleCnt="0"/>
      <dgm:spPr/>
    </dgm:pt>
    <dgm:pt modelId="{AF7C8CEA-6996-4E4E-9D7F-813F0E345AF7}" type="pres">
      <dgm:prSet presAssocID="{D0EDB9B9-7528-4D17-8707-9E51B167F003}" presName="thickLine" presStyleLbl="alignNode1" presStyleIdx="12" presStyleCnt="16"/>
      <dgm:spPr/>
    </dgm:pt>
    <dgm:pt modelId="{3189278A-CC73-4969-9999-52C22BBF05A2}" type="pres">
      <dgm:prSet presAssocID="{D0EDB9B9-7528-4D17-8707-9E51B167F003}" presName="horz1" presStyleCnt="0"/>
      <dgm:spPr/>
    </dgm:pt>
    <dgm:pt modelId="{354C06E2-A761-4C7C-A0D9-1ACB77D2A921}" type="pres">
      <dgm:prSet presAssocID="{D0EDB9B9-7528-4D17-8707-9E51B167F003}" presName="tx1" presStyleLbl="revTx" presStyleIdx="12" presStyleCnt="16"/>
      <dgm:spPr/>
      <dgm:t>
        <a:bodyPr/>
        <a:lstStyle/>
        <a:p>
          <a:endParaRPr lang="ru-RU"/>
        </a:p>
      </dgm:t>
    </dgm:pt>
    <dgm:pt modelId="{7CC13E00-ED02-469D-81FA-1BB1DC600BCF}" type="pres">
      <dgm:prSet presAssocID="{D0EDB9B9-7528-4D17-8707-9E51B167F003}" presName="vert1" presStyleCnt="0"/>
      <dgm:spPr/>
    </dgm:pt>
    <dgm:pt modelId="{A5AA0192-6AAC-46F8-BBAE-8A812CC2D539}" type="pres">
      <dgm:prSet presAssocID="{430EDA8A-2855-4765-AB2C-E3970CA8C7A9}" presName="thickLine" presStyleLbl="alignNode1" presStyleIdx="13" presStyleCnt="16"/>
      <dgm:spPr/>
    </dgm:pt>
    <dgm:pt modelId="{3844B13D-EABC-4FEA-8584-181A4CB7858C}" type="pres">
      <dgm:prSet presAssocID="{430EDA8A-2855-4765-AB2C-E3970CA8C7A9}" presName="horz1" presStyleCnt="0"/>
      <dgm:spPr/>
    </dgm:pt>
    <dgm:pt modelId="{BF6966C1-B935-47DC-8762-156169D13AAB}" type="pres">
      <dgm:prSet presAssocID="{430EDA8A-2855-4765-AB2C-E3970CA8C7A9}" presName="tx1" presStyleLbl="revTx" presStyleIdx="13" presStyleCnt="16"/>
      <dgm:spPr/>
      <dgm:t>
        <a:bodyPr/>
        <a:lstStyle/>
        <a:p>
          <a:endParaRPr lang="ru-RU"/>
        </a:p>
      </dgm:t>
    </dgm:pt>
    <dgm:pt modelId="{23F0D490-8B7E-4A77-BD10-A4112A633641}" type="pres">
      <dgm:prSet presAssocID="{430EDA8A-2855-4765-AB2C-E3970CA8C7A9}" presName="vert1" presStyleCnt="0"/>
      <dgm:spPr/>
    </dgm:pt>
    <dgm:pt modelId="{2D709357-ACA3-4719-9289-D36AB1FE27A6}" type="pres">
      <dgm:prSet presAssocID="{F78670C2-F3B8-4475-823F-DE197FD64181}" presName="thickLine" presStyleLbl="alignNode1" presStyleIdx="14" presStyleCnt="16"/>
      <dgm:spPr/>
    </dgm:pt>
    <dgm:pt modelId="{CE44A045-BDC5-4671-8139-B8E54F81235D}" type="pres">
      <dgm:prSet presAssocID="{F78670C2-F3B8-4475-823F-DE197FD64181}" presName="horz1" presStyleCnt="0"/>
      <dgm:spPr/>
    </dgm:pt>
    <dgm:pt modelId="{4D603758-D931-4208-8709-636B76B6E4C5}" type="pres">
      <dgm:prSet presAssocID="{F78670C2-F3B8-4475-823F-DE197FD64181}" presName="tx1" presStyleLbl="revTx" presStyleIdx="14" presStyleCnt="16"/>
      <dgm:spPr/>
      <dgm:t>
        <a:bodyPr/>
        <a:lstStyle/>
        <a:p>
          <a:endParaRPr lang="ru-RU"/>
        </a:p>
      </dgm:t>
    </dgm:pt>
    <dgm:pt modelId="{3BBC9B79-589C-455E-9C92-EC77696176EC}" type="pres">
      <dgm:prSet presAssocID="{F78670C2-F3B8-4475-823F-DE197FD64181}" presName="vert1" presStyleCnt="0"/>
      <dgm:spPr/>
    </dgm:pt>
    <dgm:pt modelId="{DF23ABCC-C904-45E3-B633-93CAAD1A3916}" type="pres">
      <dgm:prSet presAssocID="{6772A4C2-D030-44E5-A5AC-C68487A1C25E}" presName="thickLine" presStyleLbl="alignNode1" presStyleIdx="15" presStyleCnt="16"/>
      <dgm:spPr/>
    </dgm:pt>
    <dgm:pt modelId="{7D5CB206-A2BB-476A-9ED6-86373266E93A}" type="pres">
      <dgm:prSet presAssocID="{6772A4C2-D030-44E5-A5AC-C68487A1C25E}" presName="horz1" presStyleCnt="0"/>
      <dgm:spPr/>
    </dgm:pt>
    <dgm:pt modelId="{F534A14E-34EE-47BD-8A85-2361CD3571C3}" type="pres">
      <dgm:prSet presAssocID="{6772A4C2-D030-44E5-A5AC-C68487A1C25E}" presName="tx1" presStyleLbl="revTx" presStyleIdx="15" presStyleCnt="16"/>
      <dgm:spPr/>
      <dgm:t>
        <a:bodyPr/>
        <a:lstStyle/>
        <a:p>
          <a:endParaRPr lang="ru-RU"/>
        </a:p>
      </dgm:t>
    </dgm:pt>
    <dgm:pt modelId="{8F416EDA-33BA-4C9F-8AB2-2274AB99E8A8}" type="pres">
      <dgm:prSet presAssocID="{6772A4C2-D030-44E5-A5AC-C68487A1C25E}" presName="vert1" presStyleCnt="0"/>
      <dgm:spPr/>
    </dgm:pt>
  </dgm:ptLst>
  <dgm:cxnLst>
    <dgm:cxn modelId="{CD6B45AD-E8D3-4F0D-9DEF-9D7730B6C7C3}" srcId="{3C2C9279-8B1B-4955-BCCF-BDE15AE8C49F}" destId="{4AF3E543-BEDD-4B54-B2DE-A3302A31D1F1}" srcOrd="2" destOrd="0" parTransId="{5ECA04B6-3E58-425E-90F0-3AC2DDE6A04B}" sibTransId="{F61CC213-2076-42AB-8705-C6CDCFA0F5D2}"/>
    <dgm:cxn modelId="{2ECB15EC-1CEA-4F77-86D9-9FA86CE22D67}" srcId="{3C2C9279-8B1B-4955-BCCF-BDE15AE8C49F}" destId="{FBF58436-2B49-468F-BC89-EBF5602F58ED}" srcOrd="10" destOrd="0" parTransId="{0E308171-C5B4-4291-9D9D-F503E39066A1}" sibTransId="{D8348BFF-C2BD-42B4-B3C3-0335A786AF55}"/>
    <dgm:cxn modelId="{11A9266C-FFEE-4A29-ADB9-BC3D83747908}" type="presOf" srcId="{F78670C2-F3B8-4475-823F-DE197FD64181}" destId="{4D603758-D931-4208-8709-636B76B6E4C5}" srcOrd="0" destOrd="0" presId="urn:microsoft.com/office/officeart/2008/layout/LinedList"/>
    <dgm:cxn modelId="{42EDB193-0D7F-488F-ACD1-918B9CF7DCF1}" srcId="{3C2C9279-8B1B-4955-BCCF-BDE15AE8C49F}" destId="{2755952A-8F35-44F0-969D-72C7493BF660}" srcOrd="9" destOrd="0" parTransId="{CBF4E27C-D42F-4591-B909-BBFED18C89BD}" sibTransId="{109603D9-7D31-4F7A-A208-9C6E27DF6FC1}"/>
    <dgm:cxn modelId="{A6253F16-95C1-42A2-BCD1-6AE745AD7736}" type="presOf" srcId="{3C2C9279-8B1B-4955-BCCF-BDE15AE8C49F}" destId="{74D906A7-A0B8-4A88-8789-3283914B32C8}" srcOrd="0" destOrd="0" presId="urn:microsoft.com/office/officeart/2008/layout/LinedList"/>
    <dgm:cxn modelId="{963A3323-5F0E-488C-AEF5-074EBE97574F}" srcId="{3C2C9279-8B1B-4955-BCCF-BDE15AE8C49F}" destId="{533ECA4F-660C-4768-9194-9BBF3B3E0C68}" srcOrd="11" destOrd="0" parTransId="{10322948-2920-4A22-8F6D-03AA25C45E09}" sibTransId="{0A2F7BD5-8747-4FD9-AB47-814D2DB65E81}"/>
    <dgm:cxn modelId="{3B90EA7D-5FA1-4ADB-AC2B-4F1D7E4EABD9}" type="presOf" srcId="{430EDA8A-2855-4765-AB2C-E3970CA8C7A9}" destId="{BF6966C1-B935-47DC-8762-156169D13AAB}" srcOrd="0" destOrd="0" presId="urn:microsoft.com/office/officeart/2008/layout/LinedList"/>
    <dgm:cxn modelId="{DCA1E1F1-170A-4D8B-9D99-C0E2EBA70E65}" srcId="{3C2C9279-8B1B-4955-BCCF-BDE15AE8C49F}" destId="{77B3F653-7F11-4CB5-8382-E301A8D477F2}" srcOrd="7" destOrd="0" parTransId="{422F015F-FD8E-4A7A-9197-7C98590F6735}" sibTransId="{11A0F409-14C5-439D-96E3-38EEE2EE6EE7}"/>
    <dgm:cxn modelId="{29EEAB45-990C-4240-A31A-F944F41F7A9B}" type="presOf" srcId="{D7A5B286-8DE1-4E68-B8CA-9AC0BB057760}" destId="{B5432954-E423-4116-9A7C-3174B305BD2F}" srcOrd="0" destOrd="0" presId="urn:microsoft.com/office/officeart/2008/layout/LinedList"/>
    <dgm:cxn modelId="{B5E4AA8E-8864-4EDA-9FF4-79D2E2BAF3FD}" type="presOf" srcId="{1B0D4D7F-9F42-4978-8C01-2B186C081AEE}" destId="{529486D0-68AF-44BF-A9BA-825CA312CE2F}" srcOrd="0" destOrd="0" presId="urn:microsoft.com/office/officeart/2008/layout/LinedList"/>
    <dgm:cxn modelId="{E19ECB8B-33F2-4B2B-9E94-A4C04A967399}" type="presOf" srcId="{D78EF5B7-D6CC-45ED-A5D7-74AA017CC9B6}" destId="{DF09EE68-2C85-4106-8D85-E3BF55036616}" srcOrd="0" destOrd="0" presId="urn:microsoft.com/office/officeart/2008/layout/LinedList"/>
    <dgm:cxn modelId="{96E4280E-C996-4736-B44F-0E6A628DD3DF}" srcId="{3C2C9279-8B1B-4955-BCCF-BDE15AE8C49F}" destId="{D0EDB9B9-7528-4D17-8707-9E51B167F003}" srcOrd="12" destOrd="0" parTransId="{170B1A56-1D48-4DDF-BFAD-504038FFCF9C}" sibTransId="{78A7D2C5-48C3-400C-93F1-FF9DB187F6D0}"/>
    <dgm:cxn modelId="{B9C92C25-FC7E-41FB-A777-45C91DB21F34}" srcId="{3C2C9279-8B1B-4955-BCCF-BDE15AE8C49F}" destId="{0D01A691-8A72-4E02-9BD5-0D657946AB28}" srcOrd="0" destOrd="0" parTransId="{A1D86350-76A3-4A1C-BAFF-B4049EB45EFA}" sibTransId="{1DE8F381-F9A8-4DDC-8F66-676EA107EBC9}"/>
    <dgm:cxn modelId="{7F42547C-5971-43E6-8BD1-2F10650049FE}" type="presOf" srcId="{533ECA4F-660C-4768-9194-9BBF3B3E0C68}" destId="{081385A7-8015-468B-AFAA-E91FBF069941}" srcOrd="0" destOrd="0" presId="urn:microsoft.com/office/officeart/2008/layout/LinedList"/>
    <dgm:cxn modelId="{B4E41EC6-546B-45B1-8A70-E964E689D419}" srcId="{3C2C9279-8B1B-4955-BCCF-BDE15AE8C49F}" destId="{F78670C2-F3B8-4475-823F-DE197FD64181}" srcOrd="14" destOrd="0" parTransId="{798C1CF0-A1F0-4775-8381-478DE3BA5FA0}" sibTransId="{8D1D20F4-85EE-47D4-8084-2A38E1393BCF}"/>
    <dgm:cxn modelId="{059192B0-D971-4E2C-9C2F-8CE086936FA0}" type="presOf" srcId="{1723D9D8-83DF-4BEA-88D6-1505942A7DBD}" destId="{3B8E8CE7-EB96-4382-9CAC-6BD061274573}" srcOrd="0" destOrd="0" presId="urn:microsoft.com/office/officeart/2008/layout/LinedList"/>
    <dgm:cxn modelId="{678161FE-0ABA-4485-9A6E-C978967466E5}" srcId="{3C2C9279-8B1B-4955-BCCF-BDE15AE8C49F}" destId="{D78EF5B7-D6CC-45ED-A5D7-74AA017CC9B6}" srcOrd="4" destOrd="0" parTransId="{81A2EDA0-0C5F-4982-8EDA-905407838769}" sibTransId="{CCFB95E2-A2CF-4151-99B9-31D331BCDC9B}"/>
    <dgm:cxn modelId="{0F8FC24E-C7C1-412F-A264-CFA6C2F0F713}" srcId="{3C2C9279-8B1B-4955-BCCF-BDE15AE8C49F}" destId="{430EDA8A-2855-4765-AB2C-E3970CA8C7A9}" srcOrd="13" destOrd="0" parTransId="{1CD91C05-B02E-4F11-B8B3-3483D5202EE0}" sibTransId="{18AD3AA9-8300-4F0B-AA65-8DE7F8275271}"/>
    <dgm:cxn modelId="{5D9B4BAC-B581-460C-AC61-B0EEFF40A379}" type="presOf" srcId="{0D01A691-8A72-4E02-9BD5-0D657946AB28}" destId="{CCEDAF94-9F6E-4D58-B669-416F17A5A274}" srcOrd="0" destOrd="0" presId="urn:microsoft.com/office/officeart/2008/layout/LinedList"/>
    <dgm:cxn modelId="{703A8EAF-A0A1-4B80-A8E6-2CE6E58E058F}" srcId="{3C2C9279-8B1B-4955-BCCF-BDE15AE8C49F}" destId="{6772A4C2-D030-44E5-A5AC-C68487A1C25E}" srcOrd="15" destOrd="0" parTransId="{AFB6A859-1BB8-4871-BB1E-1BA4CBF0A5BE}" sibTransId="{1F8D37E4-5C14-4B21-A7E3-1698CDF70987}"/>
    <dgm:cxn modelId="{B459A17E-885D-4C58-86A0-28639A7EED41}" type="presOf" srcId="{D0EDB9B9-7528-4D17-8707-9E51B167F003}" destId="{354C06E2-A761-4C7C-A0D9-1ACB77D2A921}" srcOrd="0" destOrd="0" presId="urn:microsoft.com/office/officeart/2008/layout/LinedList"/>
    <dgm:cxn modelId="{9B6DBACF-1E78-4CC2-ADC9-DE2379C85D86}" srcId="{3C2C9279-8B1B-4955-BCCF-BDE15AE8C49F}" destId="{D7A5B286-8DE1-4E68-B8CA-9AC0BB057760}" srcOrd="8" destOrd="0" parTransId="{8A04D5F2-2814-4343-B285-A0B85A83AEBE}" sibTransId="{9C1EC1CB-B2C2-468A-84D1-EE9FFB1C061A}"/>
    <dgm:cxn modelId="{E3BA2F9F-7584-4B10-A472-5483717CD20E}" type="presOf" srcId="{7731B7CA-DDBF-416A-8834-8B2AA0849AA8}" destId="{F03FB16D-CD16-442A-B092-56D379874EB5}" srcOrd="0" destOrd="0" presId="urn:microsoft.com/office/officeart/2008/layout/LinedList"/>
    <dgm:cxn modelId="{12F01A30-A0B1-41DF-8BCA-FE66A6BE93B1}" type="presOf" srcId="{FBF58436-2B49-468F-BC89-EBF5602F58ED}" destId="{01CF2F5B-C63D-4619-BE68-D973340ABA07}" srcOrd="0" destOrd="0" presId="urn:microsoft.com/office/officeart/2008/layout/LinedList"/>
    <dgm:cxn modelId="{0C105619-DD26-431A-A207-A6EDDD02379B}" type="presOf" srcId="{4AF3E543-BEDD-4B54-B2DE-A3302A31D1F1}" destId="{E26754B2-4451-4A7D-A0AB-57EFE228A049}" srcOrd="0" destOrd="0" presId="urn:microsoft.com/office/officeart/2008/layout/LinedList"/>
    <dgm:cxn modelId="{7878DE64-2AB2-45FA-A2E8-D6407E8F533A}" srcId="{3C2C9279-8B1B-4955-BCCF-BDE15AE8C49F}" destId="{1723D9D8-83DF-4BEA-88D6-1505942A7DBD}" srcOrd="5" destOrd="0" parTransId="{792CEA9F-A45C-442E-BEA3-EE75546C24C5}" sibTransId="{57399A37-5F21-409D-B8DC-1F3D9C42AF71}"/>
    <dgm:cxn modelId="{9477BF12-17DB-41DA-B79D-29FC6F795BB9}" type="presOf" srcId="{77B3F653-7F11-4CB5-8382-E301A8D477F2}" destId="{D2292A5B-4084-4C92-A762-523B93E5038A}" srcOrd="0" destOrd="0" presId="urn:microsoft.com/office/officeart/2008/layout/LinedList"/>
    <dgm:cxn modelId="{8728C7C0-51A7-4733-81E1-901858FC521C}" type="presOf" srcId="{6772A4C2-D030-44E5-A5AC-C68487A1C25E}" destId="{F534A14E-34EE-47BD-8A85-2361CD3571C3}" srcOrd="0" destOrd="0" presId="urn:microsoft.com/office/officeart/2008/layout/LinedList"/>
    <dgm:cxn modelId="{DC8C9DBE-7DC3-4D26-89D8-7B745A2FBC39}" srcId="{3C2C9279-8B1B-4955-BCCF-BDE15AE8C49F}" destId="{7731B7CA-DDBF-416A-8834-8B2AA0849AA8}" srcOrd="6" destOrd="0" parTransId="{2DE2F917-7B2F-4B58-8380-1001DA3DB287}" sibTransId="{EB49533E-07CF-4E1E-8331-8F05B41851DA}"/>
    <dgm:cxn modelId="{B0FD0A49-E109-40DD-A00D-DD56D866A20F}" type="presOf" srcId="{2755952A-8F35-44F0-969D-72C7493BF660}" destId="{9422F564-189D-4DB1-8664-73A2C9F93AD9}" srcOrd="0" destOrd="0" presId="urn:microsoft.com/office/officeart/2008/layout/LinedList"/>
    <dgm:cxn modelId="{DFFC50FD-E74D-4142-B6FF-F12F93D0AF8A}" srcId="{3C2C9279-8B1B-4955-BCCF-BDE15AE8C49F}" destId="{DF58E024-FDB7-4D4D-88E6-292EDB8011FE}" srcOrd="1" destOrd="0" parTransId="{1D338C2A-007A-44A3-8AAC-98D3DD1390FC}" sibTransId="{953C40DA-EB09-4A6F-943F-750DC1D1857C}"/>
    <dgm:cxn modelId="{F7025FE2-3DF9-4968-9052-6ECF618CE21A}" type="presOf" srcId="{DF58E024-FDB7-4D4D-88E6-292EDB8011FE}" destId="{AD0E2C2C-20B5-4B8B-9CB0-640CD8247A7E}" srcOrd="0" destOrd="0" presId="urn:microsoft.com/office/officeart/2008/layout/LinedList"/>
    <dgm:cxn modelId="{78378044-5F20-4A8C-A0A5-609A104B538F}" srcId="{3C2C9279-8B1B-4955-BCCF-BDE15AE8C49F}" destId="{1B0D4D7F-9F42-4978-8C01-2B186C081AEE}" srcOrd="3" destOrd="0" parTransId="{411D3414-6C57-4CB4-8BB0-00C276351717}" sibTransId="{F6AF0C8B-0D2D-45A8-9BF1-C85D0D2FE9A5}"/>
    <dgm:cxn modelId="{0A3B1DDC-4D8B-486D-ABDE-AF31ED4CF49A}" type="presParOf" srcId="{74D906A7-A0B8-4A88-8789-3283914B32C8}" destId="{907E88ED-BF47-4B94-947D-C1ECBFD0EFDD}" srcOrd="0" destOrd="0" presId="urn:microsoft.com/office/officeart/2008/layout/LinedList"/>
    <dgm:cxn modelId="{7C25C40D-05BA-4CB1-9F1F-289573AAC43D}" type="presParOf" srcId="{74D906A7-A0B8-4A88-8789-3283914B32C8}" destId="{4A502C90-4D63-4732-8861-390E7FEA9635}" srcOrd="1" destOrd="0" presId="urn:microsoft.com/office/officeart/2008/layout/LinedList"/>
    <dgm:cxn modelId="{AD909862-9D9C-4AB6-B69A-931DEF7DDE86}" type="presParOf" srcId="{4A502C90-4D63-4732-8861-390E7FEA9635}" destId="{CCEDAF94-9F6E-4D58-B669-416F17A5A274}" srcOrd="0" destOrd="0" presId="urn:microsoft.com/office/officeart/2008/layout/LinedList"/>
    <dgm:cxn modelId="{562A3A88-D515-42B4-9527-7E605E0810E9}" type="presParOf" srcId="{4A502C90-4D63-4732-8861-390E7FEA9635}" destId="{B4198171-E782-43A4-A9F7-F5DAD37DA629}" srcOrd="1" destOrd="0" presId="urn:microsoft.com/office/officeart/2008/layout/LinedList"/>
    <dgm:cxn modelId="{7BCEAFDB-558A-46E5-8DA5-FEFAF813C9F9}" type="presParOf" srcId="{74D906A7-A0B8-4A88-8789-3283914B32C8}" destId="{2F0D016B-4C8A-4BFB-BD21-07B6FE18470E}" srcOrd="2" destOrd="0" presId="urn:microsoft.com/office/officeart/2008/layout/LinedList"/>
    <dgm:cxn modelId="{E01BF8F1-97CA-4096-A9D2-5AD5804552C1}" type="presParOf" srcId="{74D906A7-A0B8-4A88-8789-3283914B32C8}" destId="{344AEB45-2943-4709-9442-8615C4D6139E}" srcOrd="3" destOrd="0" presId="urn:microsoft.com/office/officeart/2008/layout/LinedList"/>
    <dgm:cxn modelId="{DE36A8C9-63A2-4486-8802-D2ECD0E4CEB5}" type="presParOf" srcId="{344AEB45-2943-4709-9442-8615C4D6139E}" destId="{AD0E2C2C-20B5-4B8B-9CB0-640CD8247A7E}" srcOrd="0" destOrd="0" presId="urn:microsoft.com/office/officeart/2008/layout/LinedList"/>
    <dgm:cxn modelId="{C8D8848A-5A10-4617-8E93-B7D2F21AB6BF}" type="presParOf" srcId="{344AEB45-2943-4709-9442-8615C4D6139E}" destId="{04972E8E-5548-4B00-8B09-E8367EDED763}" srcOrd="1" destOrd="0" presId="urn:microsoft.com/office/officeart/2008/layout/LinedList"/>
    <dgm:cxn modelId="{AD97C544-6867-479E-A3C6-1A34DD6567D8}" type="presParOf" srcId="{74D906A7-A0B8-4A88-8789-3283914B32C8}" destId="{6685D5B7-FE8C-4B99-A684-A48C1FD100B2}" srcOrd="4" destOrd="0" presId="urn:microsoft.com/office/officeart/2008/layout/LinedList"/>
    <dgm:cxn modelId="{56A22A7A-7B03-4FB4-BE36-CFA511F734EF}" type="presParOf" srcId="{74D906A7-A0B8-4A88-8789-3283914B32C8}" destId="{0ED157D6-0472-476A-874F-C1B87B22FCE4}" srcOrd="5" destOrd="0" presId="urn:microsoft.com/office/officeart/2008/layout/LinedList"/>
    <dgm:cxn modelId="{6ADCD9C5-2190-43B5-8A36-8002AE2C7784}" type="presParOf" srcId="{0ED157D6-0472-476A-874F-C1B87B22FCE4}" destId="{E26754B2-4451-4A7D-A0AB-57EFE228A049}" srcOrd="0" destOrd="0" presId="urn:microsoft.com/office/officeart/2008/layout/LinedList"/>
    <dgm:cxn modelId="{48AC82F9-DD1D-42D8-AAAF-1AFF9340D1A3}" type="presParOf" srcId="{0ED157D6-0472-476A-874F-C1B87B22FCE4}" destId="{398FC3EC-265E-440C-8EC3-80F2E24699D4}" srcOrd="1" destOrd="0" presId="urn:microsoft.com/office/officeart/2008/layout/LinedList"/>
    <dgm:cxn modelId="{3FD60BAE-4FCF-484E-8C7C-8FF5496AE2F3}" type="presParOf" srcId="{74D906A7-A0B8-4A88-8789-3283914B32C8}" destId="{16E9D7B0-18A1-4074-B4D9-060F0349BCE6}" srcOrd="6" destOrd="0" presId="urn:microsoft.com/office/officeart/2008/layout/LinedList"/>
    <dgm:cxn modelId="{8D903DF2-C905-469E-BBF3-3E2AF21CB869}" type="presParOf" srcId="{74D906A7-A0B8-4A88-8789-3283914B32C8}" destId="{D0C8CC90-2DC3-4071-A319-942E3ED50083}" srcOrd="7" destOrd="0" presId="urn:microsoft.com/office/officeart/2008/layout/LinedList"/>
    <dgm:cxn modelId="{4A618C82-BD95-4631-9CBD-6D193AAB8368}" type="presParOf" srcId="{D0C8CC90-2DC3-4071-A319-942E3ED50083}" destId="{529486D0-68AF-44BF-A9BA-825CA312CE2F}" srcOrd="0" destOrd="0" presId="urn:microsoft.com/office/officeart/2008/layout/LinedList"/>
    <dgm:cxn modelId="{718D9EB4-841E-4C6A-8E4E-7326AF7DED30}" type="presParOf" srcId="{D0C8CC90-2DC3-4071-A319-942E3ED50083}" destId="{A41FF2C6-76B6-417E-B738-0432ECB6A8CB}" srcOrd="1" destOrd="0" presId="urn:microsoft.com/office/officeart/2008/layout/LinedList"/>
    <dgm:cxn modelId="{DFD13A33-000B-4DAD-B4C0-DF69F957246A}" type="presParOf" srcId="{74D906A7-A0B8-4A88-8789-3283914B32C8}" destId="{87019A50-9EB0-4F87-BF6F-04C0A0262E29}" srcOrd="8" destOrd="0" presId="urn:microsoft.com/office/officeart/2008/layout/LinedList"/>
    <dgm:cxn modelId="{76B92483-954B-4158-ACD4-DA3F249E2D24}" type="presParOf" srcId="{74D906A7-A0B8-4A88-8789-3283914B32C8}" destId="{1088E122-322C-437F-AA33-7DC3DA639E18}" srcOrd="9" destOrd="0" presId="urn:microsoft.com/office/officeart/2008/layout/LinedList"/>
    <dgm:cxn modelId="{AADBFF0C-3716-47F9-9BAA-8C891B046BF2}" type="presParOf" srcId="{1088E122-322C-437F-AA33-7DC3DA639E18}" destId="{DF09EE68-2C85-4106-8D85-E3BF55036616}" srcOrd="0" destOrd="0" presId="urn:microsoft.com/office/officeart/2008/layout/LinedList"/>
    <dgm:cxn modelId="{00D91BBA-8F4B-4B32-B051-DB4E2CFF6708}" type="presParOf" srcId="{1088E122-322C-437F-AA33-7DC3DA639E18}" destId="{0FD7973D-97B9-48AF-829A-58AF7762AEB0}" srcOrd="1" destOrd="0" presId="urn:microsoft.com/office/officeart/2008/layout/LinedList"/>
    <dgm:cxn modelId="{797866AD-17EE-4745-9D26-2D123C394DF3}" type="presParOf" srcId="{74D906A7-A0B8-4A88-8789-3283914B32C8}" destId="{096CADF7-BABF-40AA-A718-9348D6BF0B68}" srcOrd="10" destOrd="0" presId="urn:microsoft.com/office/officeart/2008/layout/LinedList"/>
    <dgm:cxn modelId="{0ABA40D0-A339-435A-9F85-AD76C4BBDAF1}" type="presParOf" srcId="{74D906A7-A0B8-4A88-8789-3283914B32C8}" destId="{86BDBE89-ADDD-4FCC-B2E1-41609EA4F229}" srcOrd="11" destOrd="0" presId="urn:microsoft.com/office/officeart/2008/layout/LinedList"/>
    <dgm:cxn modelId="{708ABBB8-727B-45B7-AD68-77B2B294DBF0}" type="presParOf" srcId="{86BDBE89-ADDD-4FCC-B2E1-41609EA4F229}" destId="{3B8E8CE7-EB96-4382-9CAC-6BD061274573}" srcOrd="0" destOrd="0" presId="urn:microsoft.com/office/officeart/2008/layout/LinedList"/>
    <dgm:cxn modelId="{F749631C-2074-4EF4-830C-A65EF6007858}" type="presParOf" srcId="{86BDBE89-ADDD-4FCC-B2E1-41609EA4F229}" destId="{6CA9ECAA-2D23-4317-AFBA-D62B6F145FEA}" srcOrd="1" destOrd="0" presId="urn:microsoft.com/office/officeart/2008/layout/LinedList"/>
    <dgm:cxn modelId="{35C9B3EE-3B45-42BC-B7DC-607A5F20E4D7}" type="presParOf" srcId="{74D906A7-A0B8-4A88-8789-3283914B32C8}" destId="{2D81A8EC-F74E-448E-95AA-0F88A37771BD}" srcOrd="12" destOrd="0" presId="urn:microsoft.com/office/officeart/2008/layout/LinedList"/>
    <dgm:cxn modelId="{7B86404D-741D-4307-9A90-267FCF6E7A52}" type="presParOf" srcId="{74D906A7-A0B8-4A88-8789-3283914B32C8}" destId="{54BCDBDB-AFF4-4353-940D-AD9C1DC2A063}" srcOrd="13" destOrd="0" presId="urn:microsoft.com/office/officeart/2008/layout/LinedList"/>
    <dgm:cxn modelId="{16B01117-B915-498D-A9AE-1834CF8FB96D}" type="presParOf" srcId="{54BCDBDB-AFF4-4353-940D-AD9C1DC2A063}" destId="{F03FB16D-CD16-442A-B092-56D379874EB5}" srcOrd="0" destOrd="0" presId="urn:microsoft.com/office/officeart/2008/layout/LinedList"/>
    <dgm:cxn modelId="{87474528-01D7-4064-AD0E-CA690C4FCAD1}" type="presParOf" srcId="{54BCDBDB-AFF4-4353-940D-AD9C1DC2A063}" destId="{49287BE6-D999-4868-9CD6-5B77D5A09403}" srcOrd="1" destOrd="0" presId="urn:microsoft.com/office/officeart/2008/layout/LinedList"/>
    <dgm:cxn modelId="{F5B47920-5438-4119-85B0-B46BFC3373FD}" type="presParOf" srcId="{74D906A7-A0B8-4A88-8789-3283914B32C8}" destId="{74F807D1-4280-475E-A4FC-3719E63A7791}" srcOrd="14" destOrd="0" presId="urn:microsoft.com/office/officeart/2008/layout/LinedList"/>
    <dgm:cxn modelId="{AA89D23D-0814-4801-8DF4-ED4A100102DD}" type="presParOf" srcId="{74D906A7-A0B8-4A88-8789-3283914B32C8}" destId="{678C93DC-E3D3-4F4D-9232-1427B0BFA303}" srcOrd="15" destOrd="0" presId="urn:microsoft.com/office/officeart/2008/layout/LinedList"/>
    <dgm:cxn modelId="{417156B4-B28E-4A93-B803-41189582012E}" type="presParOf" srcId="{678C93DC-E3D3-4F4D-9232-1427B0BFA303}" destId="{D2292A5B-4084-4C92-A762-523B93E5038A}" srcOrd="0" destOrd="0" presId="urn:microsoft.com/office/officeart/2008/layout/LinedList"/>
    <dgm:cxn modelId="{69B70E0E-0BE8-47A9-92C7-25949538345C}" type="presParOf" srcId="{678C93DC-E3D3-4F4D-9232-1427B0BFA303}" destId="{545C81FC-9A24-4EC8-BA72-A40284BF0427}" srcOrd="1" destOrd="0" presId="urn:microsoft.com/office/officeart/2008/layout/LinedList"/>
    <dgm:cxn modelId="{946058D3-81DD-4E67-BD1C-04B84BC3EB85}" type="presParOf" srcId="{74D906A7-A0B8-4A88-8789-3283914B32C8}" destId="{0F4356C2-64EB-4ADA-8BE8-797C7B7DD12D}" srcOrd="16" destOrd="0" presId="urn:microsoft.com/office/officeart/2008/layout/LinedList"/>
    <dgm:cxn modelId="{64AE1A0A-B084-4997-AE01-C6AC04722CE0}" type="presParOf" srcId="{74D906A7-A0B8-4A88-8789-3283914B32C8}" destId="{DDB03D1D-0D74-4555-84F7-E4299A28BE7E}" srcOrd="17" destOrd="0" presId="urn:microsoft.com/office/officeart/2008/layout/LinedList"/>
    <dgm:cxn modelId="{6E86F5F5-F39A-4C0C-9430-0E51B00871DD}" type="presParOf" srcId="{DDB03D1D-0D74-4555-84F7-E4299A28BE7E}" destId="{B5432954-E423-4116-9A7C-3174B305BD2F}" srcOrd="0" destOrd="0" presId="urn:microsoft.com/office/officeart/2008/layout/LinedList"/>
    <dgm:cxn modelId="{630C034A-016A-40FF-8BDF-FFD95AD6EC6E}" type="presParOf" srcId="{DDB03D1D-0D74-4555-84F7-E4299A28BE7E}" destId="{AEE96265-E62D-45BC-8066-364BE618633D}" srcOrd="1" destOrd="0" presId="urn:microsoft.com/office/officeart/2008/layout/LinedList"/>
    <dgm:cxn modelId="{6FD5246D-6D11-4F2B-A607-EDD379C0276B}" type="presParOf" srcId="{74D906A7-A0B8-4A88-8789-3283914B32C8}" destId="{460F4DF2-7909-4E54-9210-0907C0043BBC}" srcOrd="18" destOrd="0" presId="urn:microsoft.com/office/officeart/2008/layout/LinedList"/>
    <dgm:cxn modelId="{E19418A4-2E49-4F4B-B2FA-F6C047935539}" type="presParOf" srcId="{74D906A7-A0B8-4A88-8789-3283914B32C8}" destId="{18AF5FF0-E723-4453-A910-5B31D60AD53C}" srcOrd="19" destOrd="0" presId="urn:microsoft.com/office/officeart/2008/layout/LinedList"/>
    <dgm:cxn modelId="{847630F8-B051-4B65-A3E7-3114BBAC4748}" type="presParOf" srcId="{18AF5FF0-E723-4453-A910-5B31D60AD53C}" destId="{9422F564-189D-4DB1-8664-73A2C9F93AD9}" srcOrd="0" destOrd="0" presId="urn:microsoft.com/office/officeart/2008/layout/LinedList"/>
    <dgm:cxn modelId="{BB4839F7-085E-404E-B6EF-075F8354D322}" type="presParOf" srcId="{18AF5FF0-E723-4453-A910-5B31D60AD53C}" destId="{94D0CEA1-95AB-4857-AA1E-A8398FEDCF2A}" srcOrd="1" destOrd="0" presId="urn:microsoft.com/office/officeart/2008/layout/LinedList"/>
    <dgm:cxn modelId="{AAB45352-5222-439E-80BB-81F022DADE9C}" type="presParOf" srcId="{74D906A7-A0B8-4A88-8789-3283914B32C8}" destId="{7198A3A3-7AA1-440D-A8AD-9D1CFE05127C}" srcOrd="20" destOrd="0" presId="urn:microsoft.com/office/officeart/2008/layout/LinedList"/>
    <dgm:cxn modelId="{BA53998E-A82D-40F9-BBBA-B9A3B813671B}" type="presParOf" srcId="{74D906A7-A0B8-4A88-8789-3283914B32C8}" destId="{7262F992-C22D-4BA3-A6B6-05763A471BE9}" srcOrd="21" destOrd="0" presId="urn:microsoft.com/office/officeart/2008/layout/LinedList"/>
    <dgm:cxn modelId="{5B755CB9-5C02-4870-A550-2693EE572E48}" type="presParOf" srcId="{7262F992-C22D-4BA3-A6B6-05763A471BE9}" destId="{01CF2F5B-C63D-4619-BE68-D973340ABA07}" srcOrd="0" destOrd="0" presId="urn:microsoft.com/office/officeart/2008/layout/LinedList"/>
    <dgm:cxn modelId="{EF977158-0CDF-4D73-A61D-BCAF600A3E16}" type="presParOf" srcId="{7262F992-C22D-4BA3-A6B6-05763A471BE9}" destId="{AB5A12AF-953D-425F-8C18-DCD3222623F5}" srcOrd="1" destOrd="0" presId="urn:microsoft.com/office/officeart/2008/layout/LinedList"/>
    <dgm:cxn modelId="{BA73327F-A2A7-4E8C-B533-E69E2FFF67AF}" type="presParOf" srcId="{74D906A7-A0B8-4A88-8789-3283914B32C8}" destId="{A42791ED-AC07-48EC-AE2A-0BC69D72AE13}" srcOrd="22" destOrd="0" presId="urn:microsoft.com/office/officeart/2008/layout/LinedList"/>
    <dgm:cxn modelId="{3EB06FFC-12DE-46FD-89E0-E7802FBD78C8}" type="presParOf" srcId="{74D906A7-A0B8-4A88-8789-3283914B32C8}" destId="{CE274797-4EF0-4DDA-9AD8-230F0B8D9856}" srcOrd="23" destOrd="0" presId="urn:microsoft.com/office/officeart/2008/layout/LinedList"/>
    <dgm:cxn modelId="{7D3A574E-968C-4EF7-8BD9-DD803AA8653B}" type="presParOf" srcId="{CE274797-4EF0-4DDA-9AD8-230F0B8D9856}" destId="{081385A7-8015-468B-AFAA-E91FBF069941}" srcOrd="0" destOrd="0" presId="urn:microsoft.com/office/officeart/2008/layout/LinedList"/>
    <dgm:cxn modelId="{AB1AA937-2A3D-4139-9217-2FAD21265401}" type="presParOf" srcId="{CE274797-4EF0-4DDA-9AD8-230F0B8D9856}" destId="{670AC586-9DCA-4D2D-B879-19852396BD5B}" srcOrd="1" destOrd="0" presId="urn:microsoft.com/office/officeart/2008/layout/LinedList"/>
    <dgm:cxn modelId="{7B261F15-0DCC-4247-9D85-27E8DF922F54}" type="presParOf" srcId="{74D906A7-A0B8-4A88-8789-3283914B32C8}" destId="{AF7C8CEA-6996-4E4E-9D7F-813F0E345AF7}" srcOrd="24" destOrd="0" presId="urn:microsoft.com/office/officeart/2008/layout/LinedList"/>
    <dgm:cxn modelId="{54173381-38DD-4B60-8FFB-6E0876DAF3E2}" type="presParOf" srcId="{74D906A7-A0B8-4A88-8789-3283914B32C8}" destId="{3189278A-CC73-4969-9999-52C22BBF05A2}" srcOrd="25" destOrd="0" presId="urn:microsoft.com/office/officeart/2008/layout/LinedList"/>
    <dgm:cxn modelId="{93A3584B-D6D0-421C-A5F3-BB79622596D8}" type="presParOf" srcId="{3189278A-CC73-4969-9999-52C22BBF05A2}" destId="{354C06E2-A761-4C7C-A0D9-1ACB77D2A921}" srcOrd="0" destOrd="0" presId="urn:microsoft.com/office/officeart/2008/layout/LinedList"/>
    <dgm:cxn modelId="{6AA47460-AABF-446A-8D7A-0793C8CEB81B}" type="presParOf" srcId="{3189278A-CC73-4969-9999-52C22BBF05A2}" destId="{7CC13E00-ED02-469D-81FA-1BB1DC600BCF}" srcOrd="1" destOrd="0" presId="urn:microsoft.com/office/officeart/2008/layout/LinedList"/>
    <dgm:cxn modelId="{F2B0A2F5-671B-43CB-BCFD-E4277FA32185}" type="presParOf" srcId="{74D906A7-A0B8-4A88-8789-3283914B32C8}" destId="{A5AA0192-6AAC-46F8-BBAE-8A812CC2D539}" srcOrd="26" destOrd="0" presId="urn:microsoft.com/office/officeart/2008/layout/LinedList"/>
    <dgm:cxn modelId="{1225B098-6116-403A-B40C-2861E4B20167}" type="presParOf" srcId="{74D906A7-A0B8-4A88-8789-3283914B32C8}" destId="{3844B13D-EABC-4FEA-8584-181A4CB7858C}" srcOrd="27" destOrd="0" presId="urn:microsoft.com/office/officeart/2008/layout/LinedList"/>
    <dgm:cxn modelId="{F6FCA74D-84D2-4D63-A0BD-115B4AC89DEB}" type="presParOf" srcId="{3844B13D-EABC-4FEA-8584-181A4CB7858C}" destId="{BF6966C1-B935-47DC-8762-156169D13AAB}" srcOrd="0" destOrd="0" presId="urn:microsoft.com/office/officeart/2008/layout/LinedList"/>
    <dgm:cxn modelId="{8C81E3C8-8D26-4F0F-8EAC-DA777336A3A8}" type="presParOf" srcId="{3844B13D-EABC-4FEA-8584-181A4CB7858C}" destId="{23F0D490-8B7E-4A77-BD10-A4112A633641}" srcOrd="1" destOrd="0" presId="urn:microsoft.com/office/officeart/2008/layout/LinedList"/>
    <dgm:cxn modelId="{8F7788BC-C872-459B-B7C1-66B3100FF344}" type="presParOf" srcId="{74D906A7-A0B8-4A88-8789-3283914B32C8}" destId="{2D709357-ACA3-4719-9289-D36AB1FE27A6}" srcOrd="28" destOrd="0" presId="urn:microsoft.com/office/officeart/2008/layout/LinedList"/>
    <dgm:cxn modelId="{90983BA9-C9AC-4CDF-99E9-9458931ACDA6}" type="presParOf" srcId="{74D906A7-A0B8-4A88-8789-3283914B32C8}" destId="{CE44A045-BDC5-4671-8139-B8E54F81235D}" srcOrd="29" destOrd="0" presId="urn:microsoft.com/office/officeart/2008/layout/LinedList"/>
    <dgm:cxn modelId="{EEE30586-06FD-4EDC-A61C-62E03FAB69AA}" type="presParOf" srcId="{CE44A045-BDC5-4671-8139-B8E54F81235D}" destId="{4D603758-D931-4208-8709-636B76B6E4C5}" srcOrd="0" destOrd="0" presId="urn:microsoft.com/office/officeart/2008/layout/LinedList"/>
    <dgm:cxn modelId="{08AF377C-6B7C-4847-9AA9-B442508D371B}" type="presParOf" srcId="{CE44A045-BDC5-4671-8139-B8E54F81235D}" destId="{3BBC9B79-589C-455E-9C92-EC77696176EC}" srcOrd="1" destOrd="0" presId="urn:microsoft.com/office/officeart/2008/layout/LinedList"/>
    <dgm:cxn modelId="{11E5C573-35CF-40E1-BF57-25444645B8A0}" type="presParOf" srcId="{74D906A7-A0B8-4A88-8789-3283914B32C8}" destId="{DF23ABCC-C904-45E3-B633-93CAAD1A3916}" srcOrd="30" destOrd="0" presId="urn:microsoft.com/office/officeart/2008/layout/LinedList"/>
    <dgm:cxn modelId="{554C44BF-5489-473D-B5BD-4423E09F40FB}" type="presParOf" srcId="{74D906A7-A0B8-4A88-8789-3283914B32C8}" destId="{7D5CB206-A2BB-476A-9ED6-86373266E93A}" srcOrd="31" destOrd="0" presId="urn:microsoft.com/office/officeart/2008/layout/LinedList"/>
    <dgm:cxn modelId="{A1A38CD6-6E05-4D1A-A5B3-4761783588B9}" type="presParOf" srcId="{7D5CB206-A2BB-476A-9ED6-86373266E93A}" destId="{F534A14E-34EE-47BD-8A85-2361CD3571C3}" srcOrd="0" destOrd="0" presId="urn:microsoft.com/office/officeart/2008/layout/LinedList"/>
    <dgm:cxn modelId="{0B105A62-1746-4827-809F-7D98A83A7358}" type="presParOf" srcId="{7D5CB206-A2BB-476A-9ED6-86373266E93A}" destId="{8F416EDA-33BA-4C9F-8AB2-2274AB99E8A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F58F298-06CC-4D94-B25C-AB68E912FE06}" type="doc">
      <dgm:prSet loTypeId="urn:microsoft.com/office/officeart/2005/8/layout/vList2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73EAF0F4-B4E2-46CD-8ED0-D2076848D712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pPr algn="ctr" rtl="0"/>
          <a:r>
            <a:rPr lang="ru-RU" sz="1400" b="1" dirty="0" smtClean="0"/>
            <a:t>Исполнение по долгосрочным краевым целевым программам в 2013 году составило  </a:t>
          </a:r>
          <a:endParaRPr lang="ru-RU" sz="1400" b="1" dirty="0" smtClean="0"/>
        </a:p>
        <a:p>
          <a:pPr algn="ctr" rtl="0"/>
          <a:r>
            <a:rPr lang="ru-RU" sz="1400" b="1" dirty="0" smtClean="0"/>
            <a:t>  </a:t>
          </a:r>
          <a:r>
            <a:rPr lang="ru-RU" sz="1400" b="1" dirty="0" smtClean="0"/>
            <a:t>417 509,29 тысяч рублей, 94 % установленного </a:t>
          </a:r>
          <a:r>
            <a:rPr lang="ru-RU" sz="1400" b="1" dirty="0" smtClean="0"/>
            <a:t>плана</a:t>
          </a:r>
          <a:endParaRPr lang="ru-RU" sz="1400" dirty="0"/>
        </a:p>
      </dgm:t>
    </dgm:pt>
    <dgm:pt modelId="{D2827BA3-8B18-43A5-8F1B-A5284E605ED1}" type="parTrans" cxnId="{5FFCFE8F-2E1C-44ED-8795-7ADA4A8346B9}">
      <dgm:prSet/>
      <dgm:spPr/>
      <dgm:t>
        <a:bodyPr/>
        <a:lstStyle/>
        <a:p>
          <a:endParaRPr lang="ru-RU"/>
        </a:p>
      </dgm:t>
    </dgm:pt>
    <dgm:pt modelId="{4E548929-08C6-47E1-98C4-23C226CED7BE}" type="sibTrans" cxnId="{5FFCFE8F-2E1C-44ED-8795-7ADA4A8346B9}">
      <dgm:prSet/>
      <dgm:spPr/>
      <dgm:t>
        <a:bodyPr/>
        <a:lstStyle/>
        <a:p>
          <a:endParaRPr lang="ru-RU"/>
        </a:p>
      </dgm:t>
    </dgm:pt>
    <dgm:pt modelId="{F1AB1E80-471F-4E31-9447-A52EDD949CDF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008000"/>
        </a:solidFill>
      </dgm:spPr>
      <dgm:t>
        <a:bodyPr/>
        <a:lstStyle/>
        <a:p>
          <a:pPr algn="ctr" rtl="0"/>
          <a:r>
            <a:rPr lang="ru-RU" sz="1400" b="1" dirty="0" smtClean="0"/>
            <a:t>Консолидированным бюджетом Камчатского края в сфере образования в 2013 году определены расходы в сумме 13 млрд. 636 млн. 100 тыс. рублей. В сравнении с 2012 годом расходы на образование увеличились на 11,9%. Удельный вес расходов в сфере образования в расходах бюджета Камчатского края составил в 2013 году 20,4 %.</a:t>
          </a:r>
          <a:endParaRPr lang="ru-RU" sz="1400" dirty="0"/>
        </a:p>
      </dgm:t>
    </dgm:pt>
    <dgm:pt modelId="{C7201629-18B6-4BBD-830C-7B685DE56571}" type="parTrans" cxnId="{A99A13A2-D94F-4E1B-8267-84B3C456E1F2}">
      <dgm:prSet/>
      <dgm:spPr/>
      <dgm:t>
        <a:bodyPr/>
        <a:lstStyle/>
        <a:p>
          <a:endParaRPr lang="ru-RU"/>
        </a:p>
      </dgm:t>
    </dgm:pt>
    <dgm:pt modelId="{1AC342E6-2DF5-470E-96EA-731913FC5452}" type="sibTrans" cxnId="{A99A13A2-D94F-4E1B-8267-84B3C456E1F2}">
      <dgm:prSet/>
      <dgm:spPr/>
      <dgm:t>
        <a:bodyPr/>
        <a:lstStyle/>
        <a:p>
          <a:endParaRPr lang="ru-RU"/>
        </a:p>
      </dgm:t>
    </dgm:pt>
    <dgm:pt modelId="{EDA61CEE-A5AE-4F43-BDF1-ED90D3FDE15F}" type="pres">
      <dgm:prSet presAssocID="{3F58F298-06CC-4D94-B25C-AB68E912FE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D92D80-0172-48AA-BF45-8CF66413BE47}" type="pres">
      <dgm:prSet presAssocID="{73EAF0F4-B4E2-46CD-8ED0-D2076848D712}" presName="parentText" presStyleLbl="node1" presStyleIdx="0" presStyleCnt="2" custScaleY="657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8653C7-201C-4096-95F2-6834F56DAD68}" type="pres">
      <dgm:prSet presAssocID="{4E548929-08C6-47E1-98C4-23C226CED7BE}" presName="spacer" presStyleCnt="0"/>
      <dgm:spPr/>
    </dgm:pt>
    <dgm:pt modelId="{9F63E02F-A421-4EA1-87FA-5A6724A7484B}" type="pres">
      <dgm:prSet presAssocID="{F1AB1E80-471F-4E31-9447-A52EDD949CD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9A13A2-D94F-4E1B-8267-84B3C456E1F2}" srcId="{3F58F298-06CC-4D94-B25C-AB68E912FE06}" destId="{F1AB1E80-471F-4E31-9447-A52EDD949CDF}" srcOrd="1" destOrd="0" parTransId="{C7201629-18B6-4BBD-830C-7B685DE56571}" sibTransId="{1AC342E6-2DF5-470E-96EA-731913FC5452}"/>
    <dgm:cxn modelId="{5FFCFE8F-2E1C-44ED-8795-7ADA4A8346B9}" srcId="{3F58F298-06CC-4D94-B25C-AB68E912FE06}" destId="{73EAF0F4-B4E2-46CD-8ED0-D2076848D712}" srcOrd="0" destOrd="0" parTransId="{D2827BA3-8B18-43A5-8F1B-A5284E605ED1}" sibTransId="{4E548929-08C6-47E1-98C4-23C226CED7BE}"/>
    <dgm:cxn modelId="{3F2D912E-AA94-46C3-A288-701ACD9E2597}" type="presOf" srcId="{F1AB1E80-471F-4E31-9447-A52EDD949CDF}" destId="{9F63E02F-A421-4EA1-87FA-5A6724A7484B}" srcOrd="0" destOrd="0" presId="urn:microsoft.com/office/officeart/2005/8/layout/vList2"/>
    <dgm:cxn modelId="{F9E83311-F42D-4B28-B98B-B7614D39C957}" type="presOf" srcId="{73EAF0F4-B4E2-46CD-8ED0-D2076848D712}" destId="{4FD92D80-0172-48AA-BF45-8CF66413BE47}" srcOrd="0" destOrd="0" presId="urn:microsoft.com/office/officeart/2005/8/layout/vList2"/>
    <dgm:cxn modelId="{6D39B638-33F0-47D8-8AB1-60216B01AD35}" type="presOf" srcId="{3F58F298-06CC-4D94-B25C-AB68E912FE06}" destId="{EDA61CEE-A5AE-4F43-BDF1-ED90D3FDE15F}" srcOrd="0" destOrd="0" presId="urn:microsoft.com/office/officeart/2005/8/layout/vList2"/>
    <dgm:cxn modelId="{284A749B-BD1B-4EAB-ABF2-79B04E041351}" type="presParOf" srcId="{EDA61CEE-A5AE-4F43-BDF1-ED90D3FDE15F}" destId="{4FD92D80-0172-48AA-BF45-8CF66413BE47}" srcOrd="0" destOrd="0" presId="urn:microsoft.com/office/officeart/2005/8/layout/vList2"/>
    <dgm:cxn modelId="{72837FEC-9896-4C79-8C38-7747D29BB417}" type="presParOf" srcId="{EDA61CEE-A5AE-4F43-BDF1-ED90D3FDE15F}" destId="{F88653C7-201C-4096-95F2-6834F56DAD68}" srcOrd="1" destOrd="0" presId="urn:microsoft.com/office/officeart/2005/8/layout/vList2"/>
    <dgm:cxn modelId="{1BFF6F31-170D-42AF-BECC-67BAB89E262C}" type="presParOf" srcId="{EDA61CEE-A5AE-4F43-BDF1-ED90D3FDE15F}" destId="{9F63E02F-A421-4EA1-87FA-5A6724A7484B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F3B760A-461D-4DCD-8EF9-EF345593CBAC}" type="doc">
      <dgm:prSet loTypeId="urn:microsoft.com/office/officeart/2005/8/layout/rings+Icon" loCatId="relationship" qsTypeId="urn:microsoft.com/office/officeart/2005/8/quickstyle/simple5" qsCatId="simple" csTypeId="urn:microsoft.com/office/officeart/2005/8/colors/accent2_2" csCatId="accent2" phldr="1"/>
      <dgm:spPr>
        <a:scene3d>
          <a:camera prst="orthographicFront">
            <a:rot lat="0" lon="0" rev="0"/>
          </a:camera>
          <a:lightRig rig="threePt" dir="t"/>
        </a:scene3d>
      </dgm:spPr>
      <dgm:t>
        <a:bodyPr/>
        <a:lstStyle/>
        <a:p>
          <a:endParaRPr lang="ru-RU"/>
        </a:p>
      </dgm:t>
    </dgm:pt>
    <dgm:pt modelId="{5F804A0E-4DD4-4208-AD1C-4612C5AC01E1}">
      <dgm:prSet/>
      <dgm:spPr/>
      <dgm:t>
        <a:bodyPr/>
        <a:lstStyle/>
        <a:p>
          <a:pPr rtl="0"/>
          <a:r>
            <a:rPr lang="ru-RU" b="1" dirty="0" smtClean="0"/>
            <a:t>По данным территориального управления Росстата, размер средней заработной платы в Камчатском крае за 2013 год (целевой показатель)  составил 48590,70 рублей, в сфере общего образования 43392,90 рублей.</a:t>
          </a:r>
          <a:endParaRPr lang="ru-RU" dirty="0"/>
        </a:p>
      </dgm:t>
    </dgm:pt>
    <dgm:pt modelId="{20BCA248-186E-49A4-8EC2-8A4B77855B93}" type="parTrans" cxnId="{A613423B-F8CB-4BFC-945A-1F9A754C5E24}">
      <dgm:prSet/>
      <dgm:spPr/>
      <dgm:t>
        <a:bodyPr/>
        <a:lstStyle/>
        <a:p>
          <a:endParaRPr lang="ru-RU"/>
        </a:p>
      </dgm:t>
    </dgm:pt>
    <dgm:pt modelId="{4A132FBE-33CC-45FA-8331-7F033BE2E3BC}" type="sibTrans" cxnId="{A613423B-F8CB-4BFC-945A-1F9A754C5E24}">
      <dgm:prSet/>
      <dgm:spPr/>
      <dgm:t>
        <a:bodyPr/>
        <a:lstStyle/>
        <a:p>
          <a:endParaRPr lang="ru-RU"/>
        </a:p>
      </dgm:t>
    </dgm:pt>
    <dgm:pt modelId="{ECAC254C-A1A3-4EAA-9663-38E403E51B4A}">
      <dgm:prSet custT="1"/>
      <dgm:spPr/>
      <dgm:t>
        <a:bodyPr/>
        <a:lstStyle/>
        <a:p>
          <a:pPr rtl="0"/>
          <a:r>
            <a:rPr lang="ru-RU" sz="1600" b="1" dirty="0" smtClean="0"/>
            <a:t>Фактическая средняя заработная плата педагогических работников общеобразовательных учреждений за 2013 год составила 50266 рублей . Выполнение целевого показателя – 103,4%.</a:t>
          </a:r>
          <a:endParaRPr lang="ru-RU" sz="1600" dirty="0"/>
        </a:p>
      </dgm:t>
    </dgm:pt>
    <dgm:pt modelId="{7EEF79E7-36D0-4C0E-98A0-FB76883EBC4B}" type="parTrans" cxnId="{1713CB32-BF4B-491B-966D-B0D5D359DAB3}">
      <dgm:prSet/>
      <dgm:spPr/>
      <dgm:t>
        <a:bodyPr/>
        <a:lstStyle/>
        <a:p>
          <a:endParaRPr lang="ru-RU"/>
        </a:p>
      </dgm:t>
    </dgm:pt>
    <dgm:pt modelId="{2F9D16A7-1584-41EB-8DB5-3CF96778C99C}" type="sibTrans" cxnId="{1713CB32-BF4B-491B-966D-B0D5D359DAB3}">
      <dgm:prSet/>
      <dgm:spPr/>
      <dgm:t>
        <a:bodyPr/>
        <a:lstStyle/>
        <a:p>
          <a:endParaRPr lang="ru-RU"/>
        </a:p>
      </dgm:t>
    </dgm:pt>
    <dgm:pt modelId="{B7E9DDD6-697D-473F-B837-53216D2DA2E7}">
      <dgm:prSet custT="1"/>
      <dgm:spPr/>
      <dgm:t>
        <a:bodyPr/>
        <a:lstStyle/>
        <a:p>
          <a:pPr rtl="0"/>
          <a:r>
            <a:rPr lang="ru-RU" sz="1600" b="1" dirty="0" smtClean="0"/>
            <a:t>Фактическая средняя заработная плата педагогов дошкольных образовательных учреждений в 2013 году составила 41685,8 рублей. Выполнение целевого показателя –    96,1 %.</a:t>
          </a:r>
          <a:endParaRPr lang="ru-RU" sz="1600" dirty="0"/>
        </a:p>
      </dgm:t>
    </dgm:pt>
    <dgm:pt modelId="{9D74E456-9266-48F8-A023-8DD7FBED6C74}" type="parTrans" cxnId="{C8909C50-5521-4C3F-B8D0-0C67557761D4}">
      <dgm:prSet/>
      <dgm:spPr/>
      <dgm:t>
        <a:bodyPr/>
        <a:lstStyle/>
        <a:p>
          <a:endParaRPr lang="ru-RU"/>
        </a:p>
      </dgm:t>
    </dgm:pt>
    <dgm:pt modelId="{6C6DCB7D-774D-42A5-8552-CFC8DA1648E5}" type="sibTrans" cxnId="{C8909C50-5521-4C3F-B8D0-0C67557761D4}">
      <dgm:prSet/>
      <dgm:spPr/>
      <dgm:t>
        <a:bodyPr/>
        <a:lstStyle/>
        <a:p>
          <a:endParaRPr lang="ru-RU"/>
        </a:p>
      </dgm:t>
    </dgm:pt>
    <dgm:pt modelId="{13C09998-C8A7-4B06-8F4C-1C7A2AF698A4}" type="pres">
      <dgm:prSet presAssocID="{5F3B760A-461D-4DCD-8EF9-EF345593CBAC}" presName="Name0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1A6A58-65B3-4E1D-8DDA-067915B379DB}" type="pres">
      <dgm:prSet presAssocID="{5F3B760A-461D-4DCD-8EF9-EF345593CBAC}" presName="ellipse1" presStyleLbl="vennNode1" presStyleIdx="0" presStyleCnt="3" custScaleX="225979" custScaleY="56328" custLinFactNeighborX="45182" custLinFactNeighborY="-8911">
        <dgm:presLayoutVars>
          <dgm:bulletEnabled val="1"/>
        </dgm:presLayoutVars>
      </dgm:prSet>
      <dgm:spPr>
        <a:prstGeom prst="frame">
          <a:avLst/>
        </a:prstGeom>
      </dgm:spPr>
      <dgm:t>
        <a:bodyPr/>
        <a:lstStyle/>
        <a:p>
          <a:endParaRPr lang="ru-RU"/>
        </a:p>
      </dgm:t>
    </dgm:pt>
    <dgm:pt modelId="{44870F0B-7278-4E87-BB07-E612BE976DEF}" type="pres">
      <dgm:prSet presAssocID="{5F3B760A-461D-4DCD-8EF9-EF345593CBAC}" presName="ellipse2" presStyleLbl="vennNode1" presStyleIdx="1" presStyleCnt="3" custScaleX="111285" custScaleY="98922" custLinFactNeighborX="-64713" custLinFactNeighborY="-5235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735A2913-7FF2-4C14-B639-4D76C6406D1E}" type="pres">
      <dgm:prSet presAssocID="{5F3B760A-461D-4DCD-8EF9-EF345593CBAC}" presName="ellipse3" presStyleLbl="vennNode1" presStyleIdx="2" presStyleCnt="3" custScaleX="111285" custScaleY="98922" custLinFactNeighborX="-688" custLinFactNeighborY="6129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A613423B-F8CB-4BFC-945A-1F9A754C5E24}" srcId="{5F3B760A-461D-4DCD-8EF9-EF345593CBAC}" destId="{5F804A0E-4DD4-4208-AD1C-4612C5AC01E1}" srcOrd="0" destOrd="0" parTransId="{20BCA248-186E-49A4-8EC2-8A4B77855B93}" sibTransId="{4A132FBE-33CC-45FA-8331-7F033BE2E3BC}"/>
    <dgm:cxn modelId="{C191DF74-81C4-45F4-9A69-AF0B488F4B80}" type="presOf" srcId="{ECAC254C-A1A3-4EAA-9663-38E403E51B4A}" destId="{44870F0B-7278-4E87-BB07-E612BE976DEF}" srcOrd="0" destOrd="0" presId="urn:microsoft.com/office/officeart/2005/8/layout/rings+Icon"/>
    <dgm:cxn modelId="{8A4D2565-9908-4948-8080-E7E9040A503D}" type="presOf" srcId="{5F3B760A-461D-4DCD-8EF9-EF345593CBAC}" destId="{13C09998-C8A7-4B06-8F4C-1C7A2AF698A4}" srcOrd="0" destOrd="0" presId="urn:microsoft.com/office/officeart/2005/8/layout/rings+Icon"/>
    <dgm:cxn modelId="{EFC79286-5738-42C5-B575-6933459434A4}" type="presOf" srcId="{5F804A0E-4DD4-4208-AD1C-4612C5AC01E1}" destId="{401A6A58-65B3-4E1D-8DDA-067915B379DB}" srcOrd="0" destOrd="0" presId="urn:microsoft.com/office/officeart/2005/8/layout/rings+Icon"/>
    <dgm:cxn modelId="{4A968839-7C20-4A26-AC39-F099D85D471A}" type="presOf" srcId="{B7E9DDD6-697D-473F-B837-53216D2DA2E7}" destId="{735A2913-7FF2-4C14-B639-4D76C6406D1E}" srcOrd="0" destOrd="0" presId="urn:microsoft.com/office/officeart/2005/8/layout/rings+Icon"/>
    <dgm:cxn modelId="{C8909C50-5521-4C3F-B8D0-0C67557761D4}" srcId="{5F3B760A-461D-4DCD-8EF9-EF345593CBAC}" destId="{B7E9DDD6-697D-473F-B837-53216D2DA2E7}" srcOrd="2" destOrd="0" parTransId="{9D74E456-9266-48F8-A023-8DD7FBED6C74}" sibTransId="{6C6DCB7D-774D-42A5-8552-CFC8DA1648E5}"/>
    <dgm:cxn modelId="{1713CB32-BF4B-491B-966D-B0D5D359DAB3}" srcId="{5F3B760A-461D-4DCD-8EF9-EF345593CBAC}" destId="{ECAC254C-A1A3-4EAA-9663-38E403E51B4A}" srcOrd="1" destOrd="0" parTransId="{7EEF79E7-36D0-4C0E-98A0-FB76883EBC4B}" sibTransId="{2F9D16A7-1584-41EB-8DB5-3CF96778C99C}"/>
    <dgm:cxn modelId="{DD2D9942-3772-42CE-B07A-74D29B00E103}" type="presParOf" srcId="{13C09998-C8A7-4B06-8F4C-1C7A2AF698A4}" destId="{401A6A58-65B3-4E1D-8DDA-067915B379DB}" srcOrd="0" destOrd="0" presId="urn:microsoft.com/office/officeart/2005/8/layout/rings+Icon"/>
    <dgm:cxn modelId="{E02EB50E-C57A-4DFD-834F-CD2283421B43}" type="presParOf" srcId="{13C09998-C8A7-4B06-8F4C-1C7A2AF698A4}" destId="{44870F0B-7278-4E87-BB07-E612BE976DEF}" srcOrd="1" destOrd="0" presId="urn:microsoft.com/office/officeart/2005/8/layout/rings+Icon"/>
    <dgm:cxn modelId="{F89E89FD-4611-4793-A494-333086962D8D}" type="presParOf" srcId="{13C09998-C8A7-4B06-8F4C-1C7A2AF698A4}" destId="{735A2913-7FF2-4C14-B639-4D76C6406D1E}" srcOrd="2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19E66F6-AB4F-4F4B-BC34-42ED2920150D}" type="doc">
      <dgm:prSet loTypeId="urn:microsoft.com/office/officeart/2005/8/layout/target3" loCatId="relationship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F1921215-50F4-479F-B81A-C5CF5B83DB03}">
      <dgm:prSet/>
      <dgm:spPr>
        <a:solidFill>
          <a:schemeClr val="bg2">
            <a:lumMod val="20000"/>
            <a:lumOff val="80000"/>
            <a:alpha val="90000"/>
          </a:schemeClr>
        </a:solidFill>
      </dgm:spPr>
      <dgm:t>
        <a:bodyPr/>
        <a:lstStyle/>
        <a:p>
          <a:pPr rtl="0"/>
          <a:r>
            <a:rPr lang="ru-RU" b="1" smtClean="0"/>
            <a:t>развитие альтернативных форм дошкольного образования в Камчатском крае;</a:t>
          </a:r>
          <a:endParaRPr lang="ru-RU"/>
        </a:p>
      </dgm:t>
    </dgm:pt>
    <dgm:pt modelId="{6F72E5CA-A247-4131-B4BA-DAA34D9B5D31}" type="parTrans" cxnId="{665F8BE8-61C7-4169-A07A-7232A9F57096}">
      <dgm:prSet/>
      <dgm:spPr/>
      <dgm:t>
        <a:bodyPr/>
        <a:lstStyle/>
        <a:p>
          <a:endParaRPr lang="ru-RU"/>
        </a:p>
      </dgm:t>
    </dgm:pt>
    <dgm:pt modelId="{DC4DA2AC-B3E7-421D-8510-AF252F2D8F5C}" type="sibTrans" cxnId="{665F8BE8-61C7-4169-A07A-7232A9F57096}">
      <dgm:prSet/>
      <dgm:spPr/>
      <dgm:t>
        <a:bodyPr/>
        <a:lstStyle/>
        <a:p>
          <a:endParaRPr lang="ru-RU"/>
        </a:p>
      </dgm:t>
    </dgm:pt>
    <dgm:pt modelId="{C7335945-F5E3-470F-8694-19AF7CE0DA79}">
      <dgm:prSet/>
      <dgm:spPr>
        <a:solidFill>
          <a:srgbClr val="CCFFCC">
            <a:alpha val="89804"/>
          </a:srgbClr>
        </a:solidFill>
      </dgm:spPr>
      <dgm:t>
        <a:bodyPr/>
        <a:lstStyle/>
        <a:p>
          <a:pPr rtl="0"/>
          <a:r>
            <a:rPr lang="ru-RU" b="1" smtClean="0"/>
            <a:t>развитие сети муниципальных образовательных учреждений, реализующих программу дошкольного образования «Детский сад присмотра и оздоровления»;</a:t>
          </a:r>
          <a:endParaRPr lang="ru-RU"/>
        </a:p>
      </dgm:t>
    </dgm:pt>
    <dgm:pt modelId="{31690912-A925-4817-8AA7-BC5528D45D09}" type="parTrans" cxnId="{BEC65380-3702-4153-9C33-A92A43B6E337}">
      <dgm:prSet/>
      <dgm:spPr/>
      <dgm:t>
        <a:bodyPr/>
        <a:lstStyle/>
        <a:p>
          <a:endParaRPr lang="ru-RU"/>
        </a:p>
      </dgm:t>
    </dgm:pt>
    <dgm:pt modelId="{01A4C147-CD26-4365-8BA8-B809F2F88F2B}" type="sibTrans" cxnId="{BEC65380-3702-4153-9C33-A92A43B6E337}">
      <dgm:prSet/>
      <dgm:spPr/>
      <dgm:t>
        <a:bodyPr/>
        <a:lstStyle/>
        <a:p>
          <a:endParaRPr lang="ru-RU"/>
        </a:p>
      </dgm:t>
    </dgm:pt>
    <dgm:pt modelId="{538C280E-F334-4D25-A409-B7F9C734C3BF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b="1" dirty="0" smtClean="0"/>
            <a:t>строительство детских садов;</a:t>
          </a:r>
          <a:endParaRPr lang="ru-RU" dirty="0"/>
        </a:p>
      </dgm:t>
    </dgm:pt>
    <dgm:pt modelId="{6F544C38-A045-42C0-AD62-E761DA46DAAC}" type="parTrans" cxnId="{6C492295-5988-4652-A0AD-4280A651D30D}">
      <dgm:prSet/>
      <dgm:spPr/>
      <dgm:t>
        <a:bodyPr/>
        <a:lstStyle/>
        <a:p>
          <a:endParaRPr lang="ru-RU"/>
        </a:p>
      </dgm:t>
    </dgm:pt>
    <dgm:pt modelId="{924F1F0B-46F6-4AE8-AFD6-785DEA84378A}" type="sibTrans" cxnId="{6C492295-5988-4652-A0AD-4280A651D30D}">
      <dgm:prSet/>
      <dgm:spPr/>
      <dgm:t>
        <a:bodyPr/>
        <a:lstStyle/>
        <a:p>
          <a:endParaRPr lang="ru-RU"/>
        </a:p>
      </dgm:t>
    </dgm:pt>
    <dgm:pt modelId="{FFF5D397-0EC9-4B01-8377-95C38B429E74}">
      <dgm:prSet/>
      <dgm:spPr>
        <a:solidFill>
          <a:srgbClr val="FFFFB9">
            <a:alpha val="89804"/>
          </a:srgbClr>
        </a:solidFill>
      </dgm:spPr>
      <dgm:t>
        <a:bodyPr/>
        <a:lstStyle/>
        <a:p>
          <a:pPr rtl="0"/>
          <a:r>
            <a:rPr lang="ru-RU" b="1" smtClean="0"/>
            <a:t>оказание в электронном виде услуги «Прием заявлений, постановка на учет и зачисление детей в образовательные организации, реализующие основную общеобразовательную программу дошкольного образования (детские сады)»</a:t>
          </a:r>
          <a:endParaRPr lang="ru-RU"/>
        </a:p>
      </dgm:t>
    </dgm:pt>
    <dgm:pt modelId="{1930ACCD-3B84-4591-B4A2-57AE9EF2115B}" type="parTrans" cxnId="{8E5E767B-2A9F-4A98-9AD5-4C1EA5A883EF}">
      <dgm:prSet/>
      <dgm:spPr/>
      <dgm:t>
        <a:bodyPr/>
        <a:lstStyle/>
        <a:p>
          <a:endParaRPr lang="ru-RU"/>
        </a:p>
      </dgm:t>
    </dgm:pt>
    <dgm:pt modelId="{3C1EF74E-868B-43BA-B2B2-911672F5765B}" type="sibTrans" cxnId="{8E5E767B-2A9F-4A98-9AD5-4C1EA5A883EF}">
      <dgm:prSet/>
      <dgm:spPr/>
      <dgm:t>
        <a:bodyPr/>
        <a:lstStyle/>
        <a:p>
          <a:endParaRPr lang="ru-RU"/>
        </a:p>
      </dgm:t>
    </dgm:pt>
    <dgm:pt modelId="{77095057-40C5-4101-AEAA-08F7C90F1DCB}" type="pres">
      <dgm:prSet presAssocID="{919E66F6-AB4F-4F4B-BC34-42ED2920150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1FCBD6-F968-4E21-8A88-30B7748C8B5F}" type="pres">
      <dgm:prSet presAssocID="{F1921215-50F4-479F-B81A-C5CF5B83DB03}" presName="circle1" presStyleLbl="node1" presStyleIdx="0" presStyleCnt="4"/>
      <dgm:spPr>
        <a:solidFill>
          <a:schemeClr val="bg2"/>
        </a:solidFill>
      </dgm:spPr>
      <dgm:t>
        <a:bodyPr/>
        <a:lstStyle/>
        <a:p>
          <a:endParaRPr lang="ru-RU"/>
        </a:p>
      </dgm:t>
    </dgm:pt>
    <dgm:pt modelId="{9B79CECC-FCBE-44DD-8A75-E39BFA7A12B4}" type="pres">
      <dgm:prSet presAssocID="{F1921215-50F4-479F-B81A-C5CF5B83DB03}" presName="space" presStyleCnt="0"/>
      <dgm:spPr/>
      <dgm:t>
        <a:bodyPr/>
        <a:lstStyle/>
        <a:p>
          <a:endParaRPr lang="ru-RU"/>
        </a:p>
      </dgm:t>
    </dgm:pt>
    <dgm:pt modelId="{495FFBB4-E60C-4893-B968-4C2603707F75}" type="pres">
      <dgm:prSet presAssocID="{F1921215-50F4-479F-B81A-C5CF5B83DB03}" presName="rect1" presStyleLbl="alignAcc1" presStyleIdx="0" presStyleCnt="4"/>
      <dgm:spPr/>
      <dgm:t>
        <a:bodyPr/>
        <a:lstStyle/>
        <a:p>
          <a:endParaRPr lang="ru-RU"/>
        </a:p>
      </dgm:t>
    </dgm:pt>
    <dgm:pt modelId="{E907CFEE-9DC9-4755-ABA3-7030C030D8BA}" type="pres">
      <dgm:prSet presAssocID="{C7335945-F5E3-470F-8694-19AF7CE0DA79}" presName="vertSpace2" presStyleLbl="node1" presStyleIdx="0" presStyleCnt="4"/>
      <dgm:spPr/>
      <dgm:t>
        <a:bodyPr/>
        <a:lstStyle/>
        <a:p>
          <a:endParaRPr lang="ru-RU"/>
        </a:p>
      </dgm:t>
    </dgm:pt>
    <dgm:pt modelId="{42CB1478-AD35-44C3-8D18-EDD94BF787C3}" type="pres">
      <dgm:prSet presAssocID="{C7335945-F5E3-470F-8694-19AF7CE0DA79}" presName="circle2" presStyleLbl="node1" presStyleIdx="1" presStyleCnt="4"/>
      <dgm:spPr>
        <a:solidFill>
          <a:srgbClr val="008000"/>
        </a:solidFill>
      </dgm:spPr>
      <dgm:t>
        <a:bodyPr/>
        <a:lstStyle/>
        <a:p>
          <a:endParaRPr lang="ru-RU"/>
        </a:p>
      </dgm:t>
    </dgm:pt>
    <dgm:pt modelId="{0468AC79-60DA-4E8C-BF3E-C98D3C60A5E6}" type="pres">
      <dgm:prSet presAssocID="{C7335945-F5E3-470F-8694-19AF7CE0DA79}" presName="rect2" presStyleLbl="alignAcc1" presStyleIdx="1" presStyleCnt="4"/>
      <dgm:spPr/>
      <dgm:t>
        <a:bodyPr/>
        <a:lstStyle/>
        <a:p>
          <a:endParaRPr lang="ru-RU"/>
        </a:p>
      </dgm:t>
    </dgm:pt>
    <dgm:pt modelId="{B7453A22-28CC-461A-86FF-690F7D99F153}" type="pres">
      <dgm:prSet presAssocID="{538C280E-F334-4D25-A409-B7F9C734C3BF}" presName="vertSpace3" presStyleLbl="node1" presStyleIdx="1" presStyleCnt="4"/>
      <dgm:spPr/>
      <dgm:t>
        <a:bodyPr/>
        <a:lstStyle/>
        <a:p>
          <a:endParaRPr lang="ru-RU"/>
        </a:p>
      </dgm:t>
    </dgm:pt>
    <dgm:pt modelId="{8E23AD95-8D0D-4987-89BE-5300E90A12D6}" type="pres">
      <dgm:prSet presAssocID="{538C280E-F334-4D25-A409-B7F9C734C3BF}" presName="circle3" presStyleLbl="node1" presStyleIdx="2" presStyleCnt="4" custLinFactNeighborX="2159" custLinFactNeighborY="2292"/>
      <dgm:spPr/>
      <dgm:t>
        <a:bodyPr/>
        <a:lstStyle/>
        <a:p>
          <a:endParaRPr lang="ru-RU"/>
        </a:p>
      </dgm:t>
    </dgm:pt>
    <dgm:pt modelId="{2B434B9D-F21C-4C12-9720-ACBE16349ECB}" type="pres">
      <dgm:prSet presAssocID="{538C280E-F334-4D25-A409-B7F9C734C3BF}" presName="rect3" presStyleLbl="alignAcc1" presStyleIdx="2" presStyleCnt="4"/>
      <dgm:spPr/>
      <dgm:t>
        <a:bodyPr/>
        <a:lstStyle/>
        <a:p>
          <a:endParaRPr lang="ru-RU"/>
        </a:p>
      </dgm:t>
    </dgm:pt>
    <dgm:pt modelId="{14555B5E-8570-44D5-91DD-B6CA71D89742}" type="pres">
      <dgm:prSet presAssocID="{FFF5D397-0EC9-4B01-8377-95C38B429E74}" presName="vertSpace4" presStyleLbl="node1" presStyleIdx="2" presStyleCnt="4"/>
      <dgm:spPr/>
      <dgm:t>
        <a:bodyPr/>
        <a:lstStyle/>
        <a:p>
          <a:endParaRPr lang="ru-RU"/>
        </a:p>
      </dgm:t>
    </dgm:pt>
    <dgm:pt modelId="{57A8A425-34BB-4EBB-A78B-BACE140D5432}" type="pres">
      <dgm:prSet presAssocID="{FFF5D397-0EC9-4B01-8377-95C38B429E74}" presName="circle4" presStyleLbl="node1" presStyleIdx="3" presStyleCnt="4"/>
      <dgm:spPr>
        <a:solidFill>
          <a:srgbClr val="808000"/>
        </a:solidFill>
      </dgm:spPr>
      <dgm:t>
        <a:bodyPr/>
        <a:lstStyle/>
        <a:p>
          <a:endParaRPr lang="ru-RU"/>
        </a:p>
      </dgm:t>
    </dgm:pt>
    <dgm:pt modelId="{891A10DC-5C3D-40E0-BAC1-E289D59A2F23}" type="pres">
      <dgm:prSet presAssocID="{FFF5D397-0EC9-4B01-8377-95C38B429E74}" presName="rect4" presStyleLbl="alignAcc1" presStyleIdx="3" presStyleCnt="4"/>
      <dgm:spPr/>
      <dgm:t>
        <a:bodyPr/>
        <a:lstStyle/>
        <a:p>
          <a:endParaRPr lang="ru-RU"/>
        </a:p>
      </dgm:t>
    </dgm:pt>
    <dgm:pt modelId="{454191E8-BDB7-4728-BE67-28205FADF58B}" type="pres">
      <dgm:prSet presAssocID="{F1921215-50F4-479F-B81A-C5CF5B83DB03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86B5B7-2BB5-4018-A2D1-99FB891DED88}" type="pres">
      <dgm:prSet presAssocID="{C7335945-F5E3-470F-8694-19AF7CE0DA79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7D4403-FFE2-40C3-BABC-3F4A314CFCC9}" type="pres">
      <dgm:prSet presAssocID="{538C280E-F334-4D25-A409-B7F9C734C3BF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5805FF-95D4-4C86-AF75-FD9E0A5FBA38}" type="pres">
      <dgm:prSet presAssocID="{FFF5D397-0EC9-4B01-8377-95C38B429E74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64700F-C50B-4D2C-9D8A-E73D0B01373B}" type="presOf" srcId="{919E66F6-AB4F-4F4B-BC34-42ED2920150D}" destId="{77095057-40C5-4101-AEAA-08F7C90F1DCB}" srcOrd="0" destOrd="0" presId="urn:microsoft.com/office/officeart/2005/8/layout/target3"/>
    <dgm:cxn modelId="{C7A425C1-BAC1-4721-B1E3-2C21C02B92F1}" type="presOf" srcId="{F1921215-50F4-479F-B81A-C5CF5B83DB03}" destId="{454191E8-BDB7-4728-BE67-28205FADF58B}" srcOrd="1" destOrd="0" presId="urn:microsoft.com/office/officeart/2005/8/layout/target3"/>
    <dgm:cxn modelId="{CD71F404-E21C-4D36-829D-00D3FDFA818E}" type="presOf" srcId="{538C280E-F334-4D25-A409-B7F9C734C3BF}" destId="{2B434B9D-F21C-4C12-9720-ACBE16349ECB}" srcOrd="0" destOrd="0" presId="urn:microsoft.com/office/officeart/2005/8/layout/target3"/>
    <dgm:cxn modelId="{BEC65380-3702-4153-9C33-A92A43B6E337}" srcId="{919E66F6-AB4F-4F4B-BC34-42ED2920150D}" destId="{C7335945-F5E3-470F-8694-19AF7CE0DA79}" srcOrd="1" destOrd="0" parTransId="{31690912-A925-4817-8AA7-BC5528D45D09}" sibTransId="{01A4C147-CD26-4365-8BA8-B809F2F88F2B}"/>
    <dgm:cxn modelId="{A2DFC144-F9D4-47C6-8A23-2FF377B81173}" type="presOf" srcId="{C7335945-F5E3-470F-8694-19AF7CE0DA79}" destId="{0468AC79-60DA-4E8C-BF3E-C98D3C60A5E6}" srcOrd="0" destOrd="0" presId="urn:microsoft.com/office/officeart/2005/8/layout/target3"/>
    <dgm:cxn modelId="{37D90879-38E2-4668-A04C-2465A5786B37}" type="presOf" srcId="{FFF5D397-0EC9-4B01-8377-95C38B429E74}" destId="{891A10DC-5C3D-40E0-BAC1-E289D59A2F23}" srcOrd="0" destOrd="0" presId="urn:microsoft.com/office/officeart/2005/8/layout/target3"/>
    <dgm:cxn modelId="{C7624B22-B7F9-40B4-B5D1-E55AD18B12D9}" type="presOf" srcId="{C7335945-F5E3-470F-8694-19AF7CE0DA79}" destId="{7986B5B7-2BB5-4018-A2D1-99FB891DED88}" srcOrd="1" destOrd="0" presId="urn:microsoft.com/office/officeart/2005/8/layout/target3"/>
    <dgm:cxn modelId="{72CAA010-6ED0-49DF-85C9-C0967A07B28B}" type="presOf" srcId="{F1921215-50F4-479F-B81A-C5CF5B83DB03}" destId="{495FFBB4-E60C-4893-B968-4C2603707F75}" srcOrd="0" destOrd="0" presId="urn:microsoft.com/office/officeart/2005/8/layout/target3"/>
    <dgm:cxn modelId="{6C492295-5988-4652-A0AD-4280A651D30D}" srcId="{919E66F6-AB4F-4F4B-BC34-42ED2920150D}" destId="{538C280E-F334-4D25-A409-B7F9C734C3BF}" srcOrd="2" destOrd="0" parTransId="{6F544C38-A045-42C0-AD62-E761DA46DAAC}" sibTransId="{924F1F0B-46F6-4AE8-AFD6-785DEA84378A}"/>
    <dgm:cxn modelId="{8E5E767B-2A9F-4A98-9AD5-4C1EA5A883EF}" srcId="{919E66F6-AB4F-4F4B-BC34-42ED2920150D}" destId="{FFF5D397-0EC9-4B01-8377-95C38B429E74}" srcOrd="3" destOrd="0" parTransId="{1930ACCD-3B84-4591-B4A2-57AE9EF2115B}" sibTransId="{3C1EF74E-868B-43BA-B2B2-911672F5765B}"/>
    <dgm:cxn modelId="{74E5241F-7125-4EB2-8B24-660C24CD4264}" type="presOf" srcId="{FFF5D397-0EC9-4B01-8377-95C38B429E74}" destId="{2C5805FF-95D4-4C86-AF75-FD9E0A5FBA38}" srcOrd="1" destOrd="0" presId="urn:microsoft.com/office/officeart/2005/8/layout/target3"/>
    <dgm:cxn modelId="{2AB5E0B3-B0FD-4A43-8C25-8E6741C9C120}" type="presOf" srcId="{538C280E-F334-4D25-A409-B7F9C734C3BF}" destId="{8C7D4403-FFE2-40C3-BABC-3F4A314CFCC9}" srcOrd="1" destOrd="0" presId="urn:microsoft.com/office/officeart/2005/8/layout/target3"/>
    <dgm:cxn modelId="{665F8BE8-61C7-4169-A07A-7232A9F57096}" srcId="{919E66F6-AB4F-4F4B-BC34-42ED2920150D}" destId="{F1921215-50F4-479F-B81A-C5CF5B83DB03}" srcOrd="0" destOrd="0" parTransId="{6F72E5CA-A247-4131-B4BA-DAA34D9B5D31}" sibTransId="{DC4DA2AC-B3E7-421D-8510-AF252F2D8F5C}"/>
    <dgm:cxn modelId="{AA2BD1B2-27F1-4F3E-BB5B-57B9B8A8F845}" type="presParOf" srcId="{77095057-40C5-4101-AEAA-08F7C90F1DCB}" destId="{281FCBD6-F968-4E21-8A88-30B7748C8B5F}" srcOrd="0" destOrd="0" presId="urn:microsoft.com/office/officeart/2005/8/layout/target3"/>
    <dgm:cxn modelId="{D9822EBC-B63B-42F2-9F1F-FC416258AC7D}" type="presParOf" srcId="{77095057-40C5-4101-AEAA-08F7C90F1DCB}" destId="{9B79CECC-FCBE-44DD-8A75-E39BFA7A12B4}" srcOrd="1" destOrd="0" presId="urn:microsoft.com/office/officeart/2005/8/layout/target3"/>
    <dgm:cxn modelId="{DCAFC1FE-5668-4D5E-8C64-5F721E88D6F2}" type="presParOf" srcId="{77095057-40C5-4101-AEAA-08F7C90F1DCB}" destId="{495FFBB4-E60C-4893-B968-4C2603707F75}" srcOrd="2" destOrd="0" presId="urn:microsoft.com/office/officeart/2005/8/layout/target3"/>
    <dgm:cxn modelId="{7CCF56C8-3E1B-4D8C-9005-5FF8F541357A}" type="presParOf" srcId="{77095057-40C5-4101-AEAA-08F7C90F1DCB}" destId="{E907CFEE-9DC9-4755-ABA3-7030C030D8BA}" srcOrd="3" destOrd="0" presId="urn:microsoft.com/office/officeart/2005/8/layout/target3"/>
    <dgm:cxn modelId="{F602704E-069F-411C-B901-206334DEA0EB}" type="presParOf" srcId="{77095057-40C5-4101-AEAA-08F7C90F1DCB}" destId="{42CB1478-AD35-44C3-8D18-EDD94BF787C3}" srcOrd="4" destOrd="0" presId="urn:microsoft.com/office/officeart/2005/8/layout/target3"/>
    <dgm:cxn modelId="{196D89BC-FE59-4452-B9DE-F7B69B623162}" type="presParOf" srcId="{77095057-40C5-4101-AEAA-08F7C90F1DCB}" destId="{0468AC79-60DA-4E8C-BF3E-C98D3C60A5E6}" srcOrd="5" destOrd="0" presId="urn:microsoft.com/office/officeart/2005/8/layout/target3"/>
    <dgm:cxn modelId="{94DD8F44-1E13-4EA4-915A-24FE62569B7E}" type="presParOf" srcId="{77095057-40C5-4101-AEAA-08F7C90F1DCB}" destId="{B7453A22-28CC-461A-86FF-690F7D99F153}" srcOrd="6" destOrd="0" presId="urn:microsoft.com/office/officeart/2005/8/layout/target3"/>
    <dgm:cxn modelId="{0FE51664-3224-473D-866C-08E1E0BD9B0D}" type="presParOf" srcId="{77095057-40C5-4101-AEAA-08F7C90F1DCB}" destId="{8E23AD95-8D0D-4987-89BE-5300E90A12D6}" srcOrd="7" destOrd="0" presId="urn:microsoft.com/office/officeart/2005/8/layout/target3"/>
    <dgm:cxn modelId="{7C171146-6FDB-4430-8170-2472B4A58EBC}" type="presParOf" srcId="{77095057-40C5-4101-AEAA-08F7C90F1DCB}" destId="{2B434B9D-F21C-4C12-9720-ACBE16349ECB}" srcOrd="8" destOrd="0" presId="urn:microsoft.com/office/officeart/2005/8/layout/target3"/>
    <dgm:cxn modelId="{00D43280-F75E-40D1-B074-01973EE859E9}" type="presParOf" srcId="{77095057-40C5-4101-AEAA-08F7C90F1DCB}" destId="{14555B5E-8570-44D5-91DD-B6CA71D89742}" srcOrd="9" destOrd="0" presId="urn:microsoft.com/office/officeart/2005/8/layout/target3"/>
    <dgm:cxn modelId="{09023AFF-523D-4D68-A286-CDC67629F2C3}" type="presParOf" srcId="{77095057-40C5-4101-AEAA-08F7C90F1DCB}" destId="{57A8A425-34BB-4EBB-A78B-BACE140D5432}" srcOrd="10" destOrd="0" presId="urn:microsoft.com/office/officeart/2005/8/layout/target3"/>
    <dgm:cxn modelId="{42A81701-1709-4118-A94F-E6B104B63597}" type="presParOf" srcId="{77095057-40C5-4101-AEAA-08F7C90F1DCB}" destId="{891A10DC-5C3D-40E0-BAC1-E289D59A2F23}" srcOrd="11" destOrd="0" presId="urn:microsoft.com/office/officeart/2005/8/layout/target3"/>
    <dgm:cxn modelId="{918F697A-BFF3-4F24-B150-60C2AE9540CA}" type="presParOf" srcId="{77095057-40C5-4101-AEAA-08F7C90F1DCB}" destId="{454191E8-BDB7-4728-BE67-28205FADF58B}" srcOrd="12" destOrd="0" presId="urn:microsoft.com/office/officeart/2005/8/layout/target3"/>
    <dgm:cxn modelId="{DE23B062-CCA1-4C48-9C9C-762E29607603}" type="presParOf" srcId="{77095057-40C5-4101-AEAA-08F7C90F1DCB}" destId="{7986B5B7-2BB5-4018-A2D1-99FB891DED88}" srcOrd="13" destOrd="0" presId="urn:microsoft.com/office/officeart/2005/8/layout/target3"/>
    <dgm:cxn modelId="{8A983230-BF0A-43F8-9F59-205D7AF7D734}" type="presParOf" srcId="{77095057-40C5-4101-AEAA-08F7C90F1DCB}" destId="{8C7D4403-FFE2-40C3-BABC-3F4A314CFCC9}" srcOrd="14" destOrd="0" presId="urn:microsoft.com/office/officeart/2005/8/layout/target3"/>
    <dgm:cxn modelId="{EFA8C42A-41E9-47FF-A3D6-24533004A27E}" type="presParOf" srcId="{77095057-40C5-4101-AEAA-08F7C90F1DCB}" destId="{2C5805FF-95D4-4C86-AF75-FD9E0A5FBA38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648809-3D7B-4B14-B95D-2EA855F66424}">
      <dsp:nvSpPr>
        <dsp:cNvPr id="0" name=""/>
        <dsp:cNvSpPr/>
      </dsp:nvSpPr>
      <dsp:spPr>
        <a:xfrm>
          <a:off x="0" y="56496"/>
          <a:ext cx="8640960" cy="7862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Реализация Указов Президента Российской Федерации от 7 мая 2012 года № 597 «О мероприятиях по реализации государственной социальной политики», №599 «О мерах по реализации государственной политики в области образования и науки»</a:t>
          </a:r>
          <a:endParaRPr lang="ru-RU" sz="1400" kern="1200"/>
        </a:p>
      </dsp:txBody>
      <dsp:txXfrm>
        <a:off x="38381" y="94877"/>
        <a:ext cx="8564198" cy="709478"/>
      </dsp:txXfrm>
    </dsp:sp>
    <dsp:sp modelId="{0E4E612F-BC6A-412A-9DAE-3BE2412502B2}">
      <dsp:nvSpPr>
        <dsp:cNvPr id="0" name=""/>
        <dsp:cNvSpPr/>
      </dsp:nvSpPr>
      <dsp:spPr>
        <a:xfrm>
          <a:off x="0" y="883056"/>
          <a:ext cx="8640960" cy="786240"/>
        </a:xfrm>
        <a:prstGeom prst="roundRect">
          <a:avLst/>
        </a:prstGeom>
        <a:gradFill rotWithShape="0">
          <a:gsLst>
            <a:gs pos="0">
              <a:schemeClr val="accent2">
                <a:hueOff val="-100018"/>
                <a:satOff val="-19945"/>
                <a:lumOff val="588"/>
                <a:alphaOff val="0"/>
                <a:shade val="51000"/>
                <a:satMod val="130000"/>
              </a:schemeClr>
            </a:gs>
            <a:gs pos="80000">
              <a:schemeClr val="accent2">
                <a:hueOff val="-100018"/>
                <a:satOff val="-19945"/>
                <a:lumOff val="588"/>
                <a:alphaOff val="0"/>
                <a:shade val="93000"/>
                <a:satMod val="130000"/>
              </a:schemeClr>
            </a:gs>
            <a:gs pos="100000">
              <a:schemeClr val="accent2">
                <a:hueOff val="-100018"/>
                <a:satOff val="-19945"/>
                <a:lumOff val="5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Нормативно-правовое обеспечение деятельности системы образования Камчатского края, в связи с вступлением в силу с 1 сентября 2013 года  Федерального закона «Об образовании в Российской Федерации». </a:t>
          </a:r>
          <a:endParaRPr lang="ru-RU" sz="1400" kern="1200" dirty="0"/>
        </a:p>
      </dsp:txBody>
      <dsp:txXfrm>
        <a:off x="38381" y="921437"/>
        <a:ext cx="8564198" cy="709478"/>
      </dsp:txXfrm>
    </dsp:sp>
    <dsp:sp modelId="{391574EE-62A3-4223-9AA6-756261449F62}">
      <dsp:nvSpPr>
        <dsp:cNvPr id="0" name=""/>
        <dsp:cNvSpPr/>
      </dsp:nvSpPr>
      <dsp:spPr>
        <a:xfrm>
          <a:off x="0" y="1709616"/>
          <a:ext cx="8640960" cy="786240"/>
        </a:xfrm>
        <a:prstGeom prst="roundRect">
          <a:avLst/>
        </a:prstGeom>
        <a:gradFill rotWithShape="0">
          <a:gsLst>
            <a:gs pos="0">
              <a:schemeClr val="accent2">
                <a:hueOff val="-200035"/>
                <a:satOff val="-39889"/>
                <a:lumOff val="1175"/>
                <a:alphaOff val="0"/>
                <a:shade val="51000"/>
                <a:satMod val="130000"/>
              </a:schemeClr>
            </a:gs>
            <a:gs pos="80000">
              <a:schemeClr val="accent2">
                <a:hueOff val="-200035"/>
                <a:satOff val="-39889"/>
                <a:lumOff val="1175"/>
                <a:alphaOff val="0"/>
                <a:shade val="93000"/>
                <a:satMod val="130000"/>
              </a:schemeClr>
            </a:gs>
            <a:gs pos="100000">
              <a:schemeClr val="accent2">
                <a:hueOff val="-200035"/>
                <a:satOff val="-39889"/>
                <a:lumOff val="117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Создание условий, направленных на обеспечение общедоступного и бесплатного дошкольного образования.</a:t>
          </a:r>
          <a:endParaRPr lang="ru-RU" sz="1400" kern="1200"/>
        </a:p>
      </dsp:txBody>
      <dsp:txXfrm>
        <a:off x="38381" y="1747997"/>
        <a:ext cx="8564198" cy="709478"/>
      </dsp:txXfrm>
    </dsp:sp>
    <dsp:sp modelId="{F0FF6C38-53B6-4F0F-BC2B-BEE6658CA93E}">
      <dsp:nvSpPr>
        <dsp:cNvPr id="0" name=""/>
        <dsp:cNvSpPr/>
      </dsp:nvSpPr>
      <dsp:spPr>
        <a:xfrm>
          <a:off x="0" y="2536176"/>
          <a:ext cx="8640960" cy="374187"/>
        </a:xfrm>
        <a:prstGeom prst="roundRect">
          <a:avLst/>
        </a:prstGeom>
        <a:gradFill rotWithShape="0">
          <a:gsLst>
            <a:gs pos="0">
              <a:schemeClr val="accent2">
                <a:hueOff val="-300053"/>
                <a:satOff val="-59834"/>
                <a:lumOff val="1763"/>
                <a:alphaOff val="0"/>
                <a:shade val="51000"/>
                <a:satMod val="130000"/>
              </a:schemeClr>
            </a:gs>
            <a:gs pos="80000">
              <a:schemeClr val="accent2">
                <a:hueOff val="-300053"/>
                <a:satOff val="-59834"/>
                <a:lumOff val="1763"/>
                <a:alphaOff val="0"/>
                <a:shade val="93000"/>
                <a:satMod val="130000"/>
              </a:schemeClr>
            </a:gs>
            <a:gs pos="100000">
              <a:schemeClr val="accent2">
                <a:hueOff val="-300053"/>
                <a:satOff val="-59834"/>
                <a:lumOff val="17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Модернизация региональной системы общего образования, обеспечивающая:</a:t>
          </a:r>
          <a:endParaRPr lang="ru-RU" sz="1400" kern="1200"/>
        </a:p>
      </dsp:txBody>
      <dsp:txXfrm>
        <a:off x="18266" y="2554442"/>
        <a:ext cx="8604428" cy="337655"/>
      </dsp:txXfrm>
    </dsp:sp>
    <dsp:sp modelId="{E94718E5-00CE-4D79-B1D0-A756BDD8174E}">
      <dsp:nvSpPr>
        <dsp:cNvPr id="0" name=""/>
        <dsp:cNvSpPr/>
      </dsp:nvSpPr>
      <dsp:spPr>
        <a:xfrm>
          <a:off x="0" y="2910363"/>
          <a:ext cx="8640960" cy="1796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4350" tIns="17780" rIns="99568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/>
            <a:t>переход на обучение по новым федеральным государственным образовательным стандартам;</a:t>
          </a:r>
          <a:endParaRPr lang="ru-RU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/>
            <a:t>совершенствование педагогического корпуса;</a:t>
          </a:r>
          <a:endParaRPr lang="ru-RU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/>
            <a:t>расширение дистанционного обучения школьников, в том числе детей с ограниченными возможностями здоровья, внедрение новых информационных технологий в образовательный процесс;</a:t>
          </a:r>
          <a:endParaRPr lang="ru-RU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/>
            <a:t>развитие системы поиска, поддержки и сопровождения одаренных детей;</a:t>
          </a:r>
          <a:endParaRPr lang="ru-RU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/>
            <a:t>создание условий, направленных на сохранение и укрепление здоровья школьников.</a:t>
          </a:r>
          <a:endParaRPr lang="ru-RU" sz="1400" kern="1200" dirty="0"/>
        </a:p>
      </dsp:txBody>
      <dsp:txXfrm>
        <a:off x="0" y="2910363"/>
        <a:ext cx="8640960" cy="1796760"/>
      </dsp:txXfrm>
    </dsp:sp>
    <dsp:sp modelId="{9AE58A64-F5F1-4DAA-A01B-DFBBDB2C63F5}">
      <dsp:nvSpPr>
        <dsp:cNvPr id="0" name=""/>
        <dsp:cNvSpPr/>
      </dsp:nvSpPr>
      <dsp:spPr>
        <a:xfrm>
          <a:off x="0" y="4707123"/>
          <a:ext cx="8640960" cy="492964"/>
        </a:xfrm>
        <a:prstGeom prst="roundRect">
          <a:avLst/>
        </a:prstGeom>
        <a:gradFill rotWithShape="0">
          <a:gsLst>
            <a:gs pos="0">
              <a:schemeClr val="accent2">
                <a:hueOff val="-400071"/>
                <a:satOff val="-79779"/>
                <a:lumOff val="2351"/>
                <a:alphaOff val="0"/>
                <a:shade val="51000"/>
                <a:satMod val="130000"/>
              </a:schemeClr>
            </a:gs>
            <a:gs pos="80000">
              <a:schemeClr val="accent2">
                <a:hueOff val="-400071"/>
                <a:satOff val="-79779"/>
                <a:lumOff val="2351"/>
                <a:alphaOff val="0"/>
                <a:shade val="93000"/>
                <a:satMod val="130000"/>
              </a:schemeClr>
            </a:gs>
            <a:gs pos="100000">
              <a:schemeClr val="accent2">
                <a:hueOff val="-400071"/>
                <a:satOff val="-79779"/>
                <a:lumOff val="235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Развитие системы профессионального образования.</a:t>
          </a:r>
          <a:endParaRPr lang="ru-RU" sz="1400" kern="1200" dirty="0"/>
        </a:p>
      </dsp:txBody>
      <dsp:txXfrm>
        <a:off x="24065" y="4731188"/>
        <a:ext cx="8592830" cy="44483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D41930-B081-421F-8F13-8663F4327E48}">
      <dsp:nvSpPr>
        <dsp:cNvPr id="0" name=""/>
        <dsp:cNvSpPr/>
      </dsp:nvSpPr>
      <dsp:spPr>
        <a:xfrm>
          <a:off x="0" y="173711"/>
          <a:ext cx="8834668" cy="727228"/>
        </a:xfrm>
        <a:prstGeom prst="roundRect">
          <a:avLst/>
        </a:prstGeom>
        <a:gradFill flip="none" rotWithShape="1">
          <a:gsLst>
            <a:gs pos="0">
              <a:srgbClr val="00B050"/>
            </a:gs>
            <a:gs pos="80000">
              <a:srgbClr val="008000"/>
            </a:gs>
            <a:gs pos="100000">
              <a:srgbClr val="003300"/>
            </a:gs>
          </a:gsLst>
          <a:lin ang="54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На 1 сентября 2013 года в Камчатском крае к обучению по ФГОС приступили 193 первых, 190 вторых классов и 186 третьих классов  (100%).</a:t>
          </a:r>
          <a:endParaRPr lang="ru-RU" sz="1300" b="1" kern="1200" dirty="0"/>
        </a:p>
      </dsp:txBody>
      <dsp:txXfrm>
        <a:off x="35500" y="209211"/>
        <a:ext cx="8763668" cy="656228"/>
      </dsp:txXfrm>
    </dsp:sp>
    <dsp:sp modelId="{4068D47F-DD7F-4177-8443-CB501463A5B3}">
      <dsp:nvSpPr>
        <dsp:cNvPr id="0" name=""/>
        <dsp:cNvSpPr/>
      </dsp:nvSpPr>
      <dsp:spPr>
        <a:xfrm>
          <a:off x="0" y="896903"/>
          <a:ext cx="8834668" cy="727228"/>
        </a:xfrm>
        <a:prstGeom prst="roundRect">
          <a:avLst/>
        </a:prstGeom>
        <a:gradFill rotWithShape="0">
          <a:gsLst>
            <a:gs pos="0">
              <a:schemeClr val="accent3">
                <a:hueOff val="3505948"/>
                <a:satOff val="13356"/>
                <a:lumOff val="-2588"/>
                <a:alphaOff val="0"/>
                <a:shade val="51000"/>
                <a:satMod val="130000"/>
              </a:schemeClr>
            </a:gs>
            <a:gs pos="80000">
              <a:schemeClr val="accent3">
                <a:hueOff val="3505948"/>
                <a:satOff val="13356"/>
                <a:lumOff val="-2588"/>
                <a:alphaOff val="0"/>
                <a:shade val="93000"/>
                <a:satMod val="130000"/>
              </a:schemeClr>
            </a:gs>
            <a:gs pos="100000">
              <a:schemeClr val="accent3">
                <a:hueOff val="3505948"/>
                <a:satOff val="13356"/>
                <a:lumOff val="-25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Восемь общеобразовательных учреждений (12 классов), которые перешли на ФГОС  НОО с 01.09.2010 года, продолжили в 2013 году обучение по ФГОС в четвёртом классе.</a:t>
          </a:r>
          <a:endParaRPr lang="ru-RU" sz="1300" b="1" kern="1200" dirty="0"/>
        </a:p>
      </dsp:txBody>
      <dsp:txXfrm>
        <a:off x="35500" y="932403"/>
        <a:ext cx="8763668" cy="656228"/>
      </dsp:txXfrm>
    </dsp:sp>
    <dsp:sp modelId="{A8671B57-BD26-4488-A2D2-06CD579EE249}">
      <dsp:nvSpPr>
        <dsp:cNvPr id="0" name=""/>
        <dsp:cNvSpPr/>
      </dsp:nvSpPr>
      <dsp:spPr>
        <a:xfrm>
          <a:off x="0" y="1661571"/>
          <a:ext cx="8834668" cy="727228"/>
        </a:xfrm>
        <a:prstGeom prst="roundRect">
          <a:avLst/>
        </a:prstGeom>
        <a:gradFill rotWithShape="0">
          <a:gsLst>
            <a:gs pos="0">
              <a:schemeClr val="accent3">
                <a:hueOff val="7011897"/>
                <a:satOff val="26712"/>
                <a:lumOff val="-5176"/>
                <a:alphaOff val="0"/>
                <a:shade val="51000"/>
                <a:satMod val="130000"/>
              </a:schemeClr>
            </a:gs>
            <a:gs pos="80000">
              <a:schemeClr val="accent3">
                <a:hueOff val="7011897"/>
                <a:satOff val="26712"/>
                <a:lumOff val="-5176"/>
                <a:alphaOff val="0"/>
                <a:shade val="93000"/>
                <a:satMod val="130000"/>
              </a:schemeClr>
            </a:gs>
            <a:gs pos="100000">
              <a:schemeClr val="accent3">
                <a:hueOff val="7011897"/>
                <a:satOff val="26712"/>
                <a:lumOff val="-51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С 01.09.2013 года на базе пилотной площадки началась реализация эксперимента по теме: «Отработка условий введения Федеральных государственных образовательных стандартов на II ступени образования» в 5 классе.</a:t>
          </a:r>
          <a:endParaRPr lang="ru-RU" sz="1300" b="1" kern="1200" dirty="0"/>
        </a:p>
      </dsp:txBody>
      <dsp:txXfrm>
        <a:off x="35500" y="1697071"/>
        <a:ext cx="8763668" cy="656228"/>
      </dsp:txXfrm>
    </dsp:sp>
    <dsp:sp modelId="{9B44CAC6-7AD0-4A35-9590-0AECA965306D}">
      <dsp:nvSpPr>
        <dsp:cNvPr id="0" name=""/>
        <dsp:cNvSpPr/>
      </dsp:nvSpPr>
      <dsp:spPr>
        <a:xfrm>
          <a:off x="0" y="2426239"/>
          <a:ext cx="8834668" cy="727228"/>
        </a:xfrm>
        <a:prstGeom prst="roundRect">
          <a:avLst/>
        </a:prstGeom>
        <a:solidFill>
          <a:srgbClr val="808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В 2013 году проведен очередной этап мониторинга создания условий введения ФГОС НОО. В мониторинговых исследованиях приняли участие 122 (100%) общеобразовательных учреждения из 14 муниципальных образований края.</a:t>
          </a:r>
          <a:endParaRPr lang="ru-RU" sz="1300" b="1" kern="1200" dirty="0"/>
        </a:p>
      </dsp:txBody>
      <dsp:txXfrm>
        <a:off x="35500" y="2461739"/>
        <a:ext cx="8763668" cy="656228"/>
      </dsp:txXfrm>
    </dsp:sp>
    <dsp:sp modelId="{738BA0D1-A4DC-4D19-9595-1AA691594A37}">
      <dsp:nvSpPr>
        <dsp:cNvPr id="0" name=""/>
        <dsp:cNvSpPr/>
      </dsp:nvSpPr>
      <dsp:spPr>
        <a:xfrm>
          <a:off x="0" y="3195736"/>
          <a:ext cx="8834668" cy="727228"/>
        </a:xfrm>
        <a:prstGeom prst="round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Проведен краевой конкурс на лучшую основную образовательную программу начального общего образования образовательных учреждений Камчатского края.</a:t>
          </a:r>
          <a:endParaRPr lang="ru-RU" sz="1300" b="1" kern="1200" dirty="0"/>
        </a:p>
      </dsp:txBody>
      <dsp:txXfrm>
        <a:off x="35500" y="3231236"/>
        <a:ext cx="8763668" cy="656228"/>
      </dsp:txXfrm>
    </dsp:sp>
    <dsp:sp modelId="{CBF7D8B0-1D96-4C38-AE3D-31D2367D6CF6}">
      <dsp:nvSpPr>
        <dsp:cNvPr id="0" name=""/>
        <dsp:cNvSpPr/>
      </dsp:nvSpPr>
      <dsp:spPr>
        <a:xfrm>
          <a:off x="13252" y="3955576"/>
          <a:ext cx="8808163" cy="448692"/>
        </a:xfrm>
        <a:prstGeom prst="round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В 2013 году местным бюджетам направлены субсидии на сумму 75 399,94 тыс. рублей</a:t>
          </a:r>
          <a:endParaRPr lang="ru-RU" sz="1300" b="1" kern="1200"/>
        </a:p>
      </dsp:txBody>
      <dsp:txXfrm>
        <a:off x="35155" y="3977479"/>
        <a:ext cx="8764357" cy="40488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857354-0804-47A0-A196-A12FA7B696DD}">
      <dsp:nvSpPr>
        <dsp:cNvPr id="0" name=""/>
        <dsp:cNvSpPr/>
      </dsp:nvSpPr>
      <dsp:spPr>
        <a:xfrm>
          <a:off x="0" y="50932"/>
          <a:ext cx="8229599" cy="921155"/>
        </a:xfrm>
        <a:prstGeom prst="roundRect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Общее количество участников ГИА-9 в новой форме составило 1231 человек (45% от общего количества выпускников 9-х классов, допущенных к итоговой аттестации). </a:t>
          </a:r>
          <a:endParaRPr lang="ru-RU" sz="1300" kern="1200"/>
        </a:p>
      </dsp:txBody>
      <dsp:txXfrm>
        <a:off x="44967" y="95899"/>
        <a:ext cx="8139665" cy="831221"/>
      </dsp:txXfrm>
    </dsp:sp>
    <dsp:sp modelId="{1F8E8E8E-FC71-4C47-AB50-92DB9713CC29}">
      <dsp:nvSpPr>
        <dsp:cNvPr id="0" name=""/>
        <dsp:cNvSpPr/>
      </dsp:nvSpPr>
      <dsp:spPr>
        <a:xfrm>
          <a:off x="0" y="1009528"/>
          <a:ext cx="8229599" cy="921155"/>
        </a:xfrm>
        <a:prstGeom prst="roundRect">
          <a:avLst/>
        </a:prstGeom>
        <a:solidFill>
          <a:srgbClr val="808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В едином государственном экзамене в 2013 году (далее ЕГЭ) приняли участие 2124 человека, из них 1829 выпускников общеобразовательных учреждений, 156 выпускников учреждений начального профессионального и среднего профессионального образования, 139 выпускников прошлых лет.</a:t>
          </a:r>
          <a:endParaRPr lang="ru-RU" sz="1300" kern="1200"/>
        </a:p>
      </dsp:txBody>
      <dsp:txXfrm>
        <a:off x="44967" y="1054495"/>
        <a:ext cx="8139665" cy="831221"/>
      </dsp:txXfrm>
    </dsp:sp>
    <dsp:sp modelId="{C43A4384-3900-4885-991C-C76FBBC77321}">
      <dsp:nvSpPr>
        <dsp:cNvPr id="0" name=""/>
        <dsp:cNvSpPr/>
      </dsp:nvSpPr>
      <dsp:spPr>
        <a:xfrm>
          <a:off x="0" y="1968123"/>
          <a:ext cx="8229599" cy="921155"/>
        </a:xfrm>
        <a:prstGeom prst="roundRect">
          <a:avLst/>
        </a:prstGeom>
        <a:solidFill>
          <a:schemeClr val="accent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По результатам проведения ГИА выпускников 11-х (12-х) классов 113 выпускников текущего года не получили аттестат о среднем (полном) общем образовании (6% от общего количества выпускников, принимавших участие в ГИА).</a:t>
          </a:r>
          <a:endParaRPr lang="ru-RU" sz="1300" kern="1200"/>
        </a:p>
      </dsp:txBody>
      <dsp:txXfrm>
        <a:off x="44967" y="2013090"/>
        <a:ext cx="8139665" cy="831221"/>
      </dsp:txXfrm>
    </dsp:sp>
    <dsp:sp modelId="{26E3548F-C805-4E5C-90B9-A93ADE2FC5B6}">
      <dsp:nvSpPr>
        <dsp:cNvPr id="0" name=""/>
        <dsp:cNvSpPr/>
      </dsp:nvSpPr>
      <dsp:spPr>
        <a:xfrm>
          <a:off x="0" y="2926719"/>
          <a:ext cx="8229599" cy="921155"/>
        </a:xfrm>
        <a:prstGeom prst="roundRect">
          <a:avLst/>
        </a:prstGeom>
        <a:solidFill>
          <a:srgbClr val="008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ежегодно проводится диагностика учебных достижений обучающихся 9-х –11-х классов общеобразовательных учреждений. Доля охвата выпускников диагностическими процедурами составила 93%.</a:t>
          </a:r>
          <a:endParaRPr lang="ru-RU" sz="1300" kern="1200"/>
        </a:p>
      </dsp:txBody>
      <dsp:txXfrm>
        <a:off x="44967" y="2971686"/>
        <a:ext cx="8139665" cy="831221"/>
      </dsp:txXfrm>
    </dsp:sp>
    <dsp:sp modelId="{73AB5FC0-C5CE-485E-B53F-90FEBFF27EE0}">
      <dsp:nvSpPr>
        <dsp:cNvPr id="0" name=""/>
        <dsp:cNvSpPr/>
      </dsp:nvSpPr>
      <dsp:spPr>
        <a:xfrm>
          <a:off x="0" y="3885314"/>
          <a:ext cx="8229599" cy="921155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В 2013 году проведено диагностическое тестирование учащихся 10-х классов общеобразовательных учреждений края по математике, учащихся 8-х, 10-х классов по русскому языку и математике. Всего в диагностических тестированиях приняло участие 4149 человек.</a:t>
          </a:r>
          <a:endParaRPr lang="ru-RU" sz="1300" kern="1200"/>
        </a:p>
      </dsp:txBody>
      <dsp:txXfrm>
        <a:off x="44967" y="3930281"/>
        <a:ext cx="8139665" cy="83122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D88189-6D7F-4BAB-A607-603DC35CD599}">
      <dsp:nvSpPr>
        <dsp:cNvPr id="0" name=""/>
        <dsp:cNvSpPr/>
      </dsp:nvSpPr>
      <dsp:spPr>
        <a:xfrm>
          <a:off x="-6106540" y="-934303"/>
          <a:ext cx="7269206" cy="7269206"/>
        </a:xfrm>
        <a:prstGeom prst="blockArc">
          <a:avLst>
            <a:gd name="adj1" fmla="val 18900000"/>
            <a:gd name="adj2" fmla="val 2700000"/>
            <a:gd name="adj3" fmla="val 297"/>
          </a:avLst>
        </a:pr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904C4C-3D12-4267-B3DF-3CF462133369}">
      <dsp:nvSpPr>
        <dsp:cNvPr id="0" name=""/>
        <dsp:cNvSpPr/>
      </dsp:nvSpPr>
      <dsp:spPr>
        <a:xfrm>
          <a:off x="508048" y="337429"/>
          <a:ext cx="8056615" cy="675291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536012" tIns="30480" rIns="30480" bIns="3048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Для всех общеобразовательных организаций в Камчатском крае обеспечено расширение канала доступа к сети Интернет в 2 раза – со 128 Кбит/сек до 256 Кбит/сек. </a:t>
          </a:r>
          <a:endParaRPr lang="ru-RU" sz="1200" b="1" kern="1200" dirty="0"/>
        </a:p>
      </dsp:txBody>
      <dsp:txXfrm>
        <a:off x="508048" y="337429"/>
        <a:ext cx="8056615" cy="675291"/>
      </dsp:txXfrm>
    </dsp:sp>
    <dsp:sp modelId="{43B0C333-63C3-43A3-BAC7-B5B8D9F576AF}">
      <dsp:nvSpPr>
        <dsp:cNvPr id="0" name=""/>
        <dsp:cNvSpPr/>
      </dsp:nvSpPr>
      <dsp:spPr>
        <a:xfrm>
          <a:off x="85991" y="253018"/>
          <a:ext cx="844113" cy="844113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BF74D5-F826-4B8B-B977-E5574318E271}">
      <dsp:nvSpPr>
        <dsp:cNvPr id="0" name=""/>
        <dsp:cNvSpPr/>
      </dsp:nvSpPr>
      <dsp:spPr>
        <a:xfrm>
          <a:off x="991941" y="1350041"/>
          <a:ext cx="7572721" cy="675291"/>
        </a:xfrm>
        <a:prstGeom prst="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536012" tIns="30480" rIns="30480" bIns="3048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Объем средств бюджета Камчатского края, направленных в 2013 году на организацию доступа к Интернет-ресурсам общеобразовательных организаций в Камчатском крае, составил 14 800,5 тыс. рублей.</a:t>
          </a:r>
          <a:endParaRPr lang="ru-RU" sz="1200" b="1" kern="1200"/>
        </a:p>
      </dsp:txBody>
      <dsp:txXfrm>
        <a:off x="991941" y="1350041"/>
        <a:ext cx="7572721" cy="675291"/>
      </dsp:txXfrm>
    </dsp:sp>
    <dsp:sp modelId="{4B24D808-F3B6-426D-987F-4A5324794834}">
      <dsp:nvSpPr>
        <dsp:cNvPr id="0" name=""/>
        <dsp:cNvSpPr/>
      </dsp:nvSpPr>
      <dsp:spPr>
        <a:xfrm>
          <a:off x="569885" y="1265630"/>
          <a:ext cx="844113" cy="844113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2F19F3-9EF6-426A-A19A-525B70FB3AAD}">
      <dsp:nvSpPr>
        <dsp:cNvPr id="0" name=""/>
        <dsp:cNvSpPr/>
      </dsp:nvSpPr>
      <dsp:spPr>
        <a:xfrm>
          <a:off x="1140458" y="2362654"/>
          <a:ext cx="7424204" cy="675291"/>
        </a:xfrm>
        <a:prstGeom prst="rect">
          <a:avLst/>
        </a:prstGeom>
        <a:solidFill>
          <a:srgbClr val="008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536012" tIns="30480" rIns="30480" bIns="3048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Общий объем средств бюджета Камчатского края, направленных в 2013 году на реализацию проекта по организации дистанционного обучения учащихся из отдаленных и труднодоступных местностей, составил 3 900 тыс. рублей.</a:t>
          </a:r>
          <a:endParaRPr lang="ru-RU" sz="1200" b="1" kern="1200"/>
        </a:p>
      </dsp:txBody>
      <dsp:txXfrm>
        <a:off x="1140458" y="2362654"/>
        <a:ext cx="7424204" cy="675291"/>
      </dsp:txXfrm>
    </dsp:sp>
    <dsp:sp modelId="{4C57BBB3-A1A8-41ED-9937-5DAFB9C5DA02}">
      <dsp:nvSpPr>
        <dsp:cNvPr id="0" name=""/>
        <dsp:cNvSpPr/>
      </dsp:nvSpPr>
      <dsp:spPr>
        <a:xfrm>
          <a:off x="718401" y="2278243"/>
          <a:ext cx="844113" cy="844113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8835BB-1A8E-44A2-A01D-6D4AEB465EB4}">
      <dsp:nvSpPr>
        <dsp:cNvPr id="0" name=""/>
        <dsp:cNvSpPr/>
      </dsp:nvSpPr>
      <dsp:spPr>
        <a:xfrm>
          <a:off x="991941" y="3375266"/>
          <a:ext cx="7572721" cy="675291"/>
        </a:xfrm>
        <a:prstGeom prst="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6012" tIns="27940" rIns="27940" bIns="2794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Все общеобразовательные организации в Камчатском крае были оснащены необходимым оборудованием, подключенным к защищенной сети, для оказания первоочередных услуг в электронном виде с использованием региональной автоматизированной информационной системы «Сетевой город. Образование» с дополнительным модулем «Е-услуги. Образование».</a:t>
          </a:r>
          <a:endParaRPr lang="ru-RU" sz="1100" b="1" kern="1200" dirty="0"/>
        </a:p>
      </dsp:txBody>
      <dsp:txXfrm>
        <a:off x="991941" y="3375266"/>
        <a:ext cx="7572721" cy="675291"/>
      </dsp:txXfrm>
    </dsp:sp>
    <dsp:sp modelId="{42B952D7-1394-4632-ABF1-2E5DFFFB77F7}">
      <dsp:nvSpPr>
        <dsp:cNvPr id="0" name=""/>
        <dsp:cNvSpPr/>
      </dsp:nvSpPr>
      <dsp:spPr>
        <a:xfrm>
          <a:off x="569885" y="3290855"/>
          <a:ext cx="844113" cy="844113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008301-3D9E-4175-9BEF-2B91E69E710D}">
      <dsp:nvSpPr>
        <dsp:cNvPr id="0" name=""/>
        <dsp:cNvSpPr/>
      </dsp:nvSpPr>
      <dsp:spPr>
        <a:xfrm>
          <a:off x="508048" y="4387879"/>
          <a:ext cx="8056615" cy="675291"/>
        </a:xfrm>
        <a:prstGeom prst="rect">
          <a:avLst/>
        </a:prstGeom>
        <a:solidFill>
          <a:schemeClr val="tx2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6012" tIns="30480" rIns="30480" bIns="3048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Созданы условия для оказания в электронном виде на Портале государственных и муниципальных услуг Камчатского края всех первоочередных услуг в сфере общего образования.</a:t>
          </a:r>
          <a:endParaRPr lang="ru-RU" sz="1200" b="1" kern="1200"/>
        </a:p>
      </dsp:txBody>
      <dsp:txXfrm>
        <a:off x="508048" y="4387879"/>
        <a:ext cx="8056615" cy="675291"/>
      </dsp:txXfrm>
    </dsp:sp>
    <dsp:sp modelId="{448E266F-803A-484F-8A4D-C96754394CAE}">
      <dsp:nvSpPr>
        <dsp:cNvPr id="0" name=""/>
        <dsp:cNvSpPr/>
      </dsp:nvSpPr>
      <dsp:spPr>
        <a:xfrm>
          <a:off x="85991" y="4303468"/>
          <a:ext cx="844113" cy="844113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F95729-CDAA-48CE-B241-80C9BBADD66D}">
      <dsp:nvSpPr>
        <dsp:cNvPr id="0" name=""/>
        <dsp:cNvSpPr/>
      </dsp:nvSpPr>
      <dsp:spPr>
        <a:xfrm>
          <a:off x="288596" y="2419"/>
          <a:ext cx="2568164" cy="1540898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доля педагогических и управленческих кадров общеобразовательных учреждений, прошедших повышение квалификации за последние </a:t>
          </a:r>
          <a:r>
            <a:rPr lang="ru-RU" sz="1000" b="1" kern="1200" dirty="0" smtClean="0"/>
            <a:t>4 года </a:t>
          </a:r>
          <a:r>
            <a:rPr lang="ru-RU" sz="1000" b="1" kern="1200" dirty="0" smtClean="0"/>
            <a:t>в соответствии с требованиями </a:t>
          </a:r>
          <a:r>
            <a:rPr lang="ru-RU" sz="1000" b="1" kern="1200" dirty="0" smtClean="0"/>
            <a:t>ФГОС ОО (в </a:t>
          </a:r>
          <a:r>
            <a:rPr lang="ru-RU" sz="1000" b="1" kern="1200" dirty="0" smtClean="0"/>
            <a:t>общей численности педагогических и руководящих работников) составила 70%;</a:t>
          </a:r>
          <a:endParaRPr lang="ru-RU" sz="1000" kern="1200" dirty="0"/>
        </a:p>
      </dsp:txBody>
      <dsp:txXfrm>
        <a:off x="288596" y="2419"/>
        <a:ext cx="2568164" cy="1540898"/>
      </dsp:txXfrm>
    </dsp:sp>
    <dsp:sp modelId="{E0FEC71C-3347-40FF-B349-7F36C17093DE}">
      <dsp:nvSpPr>
        <dsp:cNvPr id="0" name=""/>
        <dsp:cNvSpPr/>
      </dsp:nvSpPr>
      <dsp:spPr>
        <a:xfrm>
          <a:off x="3113577" y="2419"/>
          <a:ext cx="2568164" cy="1540898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smtClean="0"/>
            <a:t>показатель доли школ, осуществляющих интеграцию внеурочной деятельности с системой дополнительного образования детей, составляет 74,5% и является одним из самых высоких показателей в Дальневосточном федеральном округе;</a:t>
          </a:r>
          <a:endParaRPr lang="ru-RU" sz="1050" kern="1200"/>
        </a:p>
      </dsp:txBody>
      <dsp:txXfrm>
        <a:off x="3113577" y="2419"/>
        <a:ext cx="2568164" cy="1540898"/>
      </dsp:txXfrm>
    </dsp:sp>
    <dsp:sp modelId="{DBF19EB5-28A4-46C5-8158-22A7BB5398B3}">
      <dsp:nvSpPr>
        <dsp:cNvPr id="0" name=""/>
        <dsp:cNvSpPr/>
      </dsp:nvSpPr>
      <dsp:spPr>
        <a:xfrm>
          <a:off x="5938558" y="2419"/>
          <a:ext cx="2568164" cy="1540898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в 71% общеобразовательных учреждений материально-техническая база соответствует требованиям ФГОС ОО, в 71% - имеется современная библиотека с выходом в Интернет, оснащенная средствами сканирования и распознавания текстов, а также средствами с контролируемой распечаткой бумажных материалов. </a:t>
          </a:r>
          <a:endParaRPr lang="ru-RU" sz="1000" kern="1200" dirty="0"/>
        </a:p>
      </dsp:txBody>
      <dsp:txXfrm>
        <a:off x="5938558" y="2419"/>
        <a:ext cx="2568164" cy="1540898"/>
      </dsp:txXfrm>
    </dsp:sp>
    <dsp:sp modelId="{6FDF1BAD-D9EE-4DAD-BC2B-30D0012BF0EB}">
      <dsp:nvSpPr>
        <dsp:cNvPr id="0" name=""/>
        <dsp:cNvSpPr/>
      </dsp:nvSpPr>
      <dsp:spPr>
        <a:xfrm>
          <a:off x="288596" y="1800134"/>
          <a:ext cx="2568164" cy="1540898"/>
        </a:xfrm>
        <a:prstGeom prst="rect">
          <a:avLst/>
        </a:prstGeom>
        <a:solidFill>
          <a:schemeClr val="bg2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smtClean="0"/>
            <a:t>учебный процесс для 86% младших школьников обеспечен оборудованием для практических работ;</a:t>
          </a:r>
          <a:endParaRPr lang="ru-RU" sz="1000" kern="1200"/>
        </a:p>
      </dsp:txBody>
      <dsp:txXfrm>
        <a:off x="288596" y="1800134"/>
        <a:ext cx="2568164" cy="1540898"/>
      </dsp:txXfrm>
    </dsp:sp>
    <dsp:sp modelId="{BFCBAD88-6807-4050-A895-C17876C35632}">
      <dsp:nvSpPr>
        <dsp:cNvPr id="0" name=""/>
        <dsp:cNvSpPr/>
      </dsp:nvSpPr>
      <dsp:spPr>
        <a:xfrm>
          <a:off x="3113577" y="1800134"/>
          <a:ext cx="2568164" cy="1540898"/>
        </a:xfrm>
        <a:prstGeom prst="rect">
          <a:avLst/>
        </a:prstGeom>
        <a:solidFill>
          <a:schemeClr val="bg2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более чем в 4 раза (по сравнению с 2012 г.) увеличилось количество педагогов, обучающихся по модульно-накопительной системе повышения квалификации;</a:t>
          </a:r>
          <a:endParaRPr lang="ru-RU" sz="1000" kern="1200" dirty="0"/>
        </a:p>
      </dsp:txBody>
      <dsp:txXfrm>
        <a:off x="3113577" y="1800134"/>
        <a:ext cx="2568164" cy="1540898"/>
      </dsp:txXfrm>
    </dsp:sp>
    <dsp:sp modelId="{DF1D62E5-6690-4E57-B385-DF9BAB981AA0}">
      <dsp:nvSpPr>
        <dsp:cNvPr id="0" name=""/>
        <dsp:cNvSpPr/>
      </dsp:nvSpPr>
      <dsp:spPr>
        <a:xfrm>
          <a:off x="5938558" y="1800134"/>
          <a:ext cx="2568164" cy="1540898"/>
        </a:xfrm>
        <a:prstGeom prst="rect">
          <a:avLst/>
        </a:prstGeom>
        <a:solidFill>
          <a:schemeClr val="bg2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smtClean="0"/>
            <a:t>по итогам ЕГЭ средний тестовый балл увеличился практически по всем предметам (за исключением истории) в пределах от 0,1% по информатике до 32,4% по химии;</a:t>
          </a:r>
          <a:endParaRPr lang="ru-RU" sz="1000" kern="1200"/>
        </a:p>
      </dsp:txBody>
      <dsp:txXfrm>
        <a:off x="5938558" y="1800134"/>
        <a:ext cx="2568164" cy="1540898"/>
      </dsp:txXfrm>
    </dsp:sp>
    <dsp:sp modelId="{54BFDE83-2FFB-4AAF-A75D-325DB004B2E9}">
      <dsp:nvSpPr>
        <dsp:cNvPr id="0" name=""/>
        <dsp:cNvSpPr/>
      </dsp:nvSpPr>
      <dsp:spPr>
        <a:xfrm>
          <a:off x="288596" y="3597849"/>
          <a:ext cx="2568164" cy="1540898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в рамках подготовки к проведению ГИА-9 впервые все выпускники 9-х классов общеобразовательных учреждений Камчатского края участвовали в диагностическом тестировании не только по русскому языку, но и по математике;</a:t>
          </a:r>
          <a:endParaRPr lang="ru-RU" sz="1000" kern="1200" dirty="0"/>
        </a:p>
      </dsp:txBody>
      <dsp:txXfrm>
        <a:off x="288596" y="3597849"/>
        <a:ext cx="2568164" cy="1540898"/>
      </dsp:txXfrm>
    </dsp:sp>
    <dsp:sp modelId="{45A9B65A-0843-4113-9D64-02EF8F2250AC}">
      <dsp:nvSpPr>
        <dsp:cNvPr id="0" name=""/>
        <dsp:cNvSpPr/>
      </dsp:nvSpPr>
      <dsp:spPr>
        <a:xfrm>
          <a:off x="3113577" y="3597849"/>
          <a:ext cx="2568164" cy="1540898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выросло количество выпускников, выбирающих дисциплины естественнонаучного цикла в качестве предметов по выбору в рамках ГИА. Так, по сравнению с 2012 годом, доля учащихся, выбравших биологию, возросла с 15,9% до 19,6%, химию – с 7,8% до 8,8%.</a:t>
          </a:r>
          <a:endParaRPr lang="ru-RU" sz="1000" kern="1200" dirty="0"/>
        </a:p>
      </dsp:txBody>
      <dsp:txXfrm>
        <a:off x="3113577" y="3597849"/>
        <a:ext cx="2568164" cy="1540898"/>
      </dsp:txXfrm>
    </dsp:sp>
    <dsp:sp modelId="{93497B63-DE31-4780-81E8-11208FB94865}">
      <dsp:nvSpPr>
        <dsp:cNvPr id="0" name=""/>
        <dsp:cNvSpPr/>
      </dsp:nvSpPr>
      <dsp:spPr>
        <a:xfrm>
          <a:off x="5938558" y="3597849"/>
          <a:ext cx="2568164" cy="1540898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smtClean="0"/>
            <a:t>увеличение скорости доступа к «глобальным» ресурсам сети Интернет для общеобразовательных организаций - участников проекта «Дистанционное обучение школьников Камчатского края с использованием сети Интернет» до 512 Кбит/сек (в том числе, для 6 школ Корякского округа – до 1024 Кбит/сек).</a:t>
          </a:r>
          <a:endParaRPr lang="ru-RU" sz="1000" kern="1200"/>
        </a:p>
      </dsp:txBody>
      <dsp:txXfrm>
        <a:off x="5938558" y="3597849"/>
        <a:ext cx="2568164" cy="154089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1731A3-4D64-428E-B6E7-CB98E6A0E2CC}">
      <dsp:nvSpPr>
        <dsp:cNvPr id="0" name=""/>
        <dsp:cNvSpPr/>
      </dsp:nvSpPr>
      <dsp:spPr>
        <a:xfrm>
          <a:off x="0" y="153737"/>
          <a:ext cx="8856983" cy="614498"/>
        </a:xfrm>
        <a:prstGeom prst="roundRect">
          <a:avLst/>
        </a:prstGeom>
        <a:solidFill>
          <a:srgbClr val="008000"/>
        </a:solidFill>
        <a:ln>
          <a:solidFill>
            <a:srgbClr val="00B05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bg1"/>
              </a:solidFill>
            </a:rPr>
            <a:t>16 образовательных учреждений, из </a:t>
          </a:r>
          <a:r>
            <a:rPr lang="ru-RU" sz="1100" b="1" kern="1200" dirty="0" smtClean="0">
              <a:solidFill>
                <a:schemeClr val="bg1"/>
              </a:solidFill>
            </a:rPr>
            <a:t>них: </a:t>
          </a:r>
          <a:r>
            <a:rPr lang="ru-RU" sz="1100" b="1" kern="1200" dirty="0" smtClean="0">
              <a:solidFill>
                <a:schemeClr val="bg1"/>
              </a:solidFill>
            </a:rPr>
            <a:t>8 учреждений начального и 8 среднего профессионального образования</a:t>
          </a:r>
          <a:endParaRPr lang="ru-RU" sz="1100" kern="1200" dirty="0">
            <a:solidFill>
              <a:schemeClr val="bg1"/>
            </a:solidFill>
          </a:endParaRPr>
        </a:p>
      </dsp:txBody>
      <dsp:txXfrm>
        <a:off x="29997" y="183734"/>
        <a:ext cx="8796989" cy="554504"/>
      </dsp:txXfrm>
    </dsp:sp>
    <dsp:sp modelId="{44A8481F-DA95-4326-B888-CC2B3A996627}">
      <dsp:nvSpPr>
        <dsp:cNvPr id="0" name=""/>
        <dsp:cNvSpPr/>
      </dsp:nvSpPr>
      <dsp:spPr>
        <a:xfrm>
          <a:off x="0" y="799916"/>
          <a:ext cx="8856983" cy="614498"/>
        </a:xfrm>
        <a:prstGeom prst="roundRect">
          <a:avLst/>
        </a:prstGeom>
        <a:solidFill>
          <a:srgbClr val="808000"/>
        </a:solidFill>
        <a:ln>
          <a:solidFill>
            <a:schemeClr val="bg2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>
              <a:solidFill>
                <a:schemeClr val="bg1"/>
              </a:solidFill>
            </a:rPr>
            <a:t>Среднегодовое количество обучающихся, получающих профессиональное образование за счет средств краевого бюджета в 2013 году, составило 3592 человека.</a:t>
          </a:r>
          <a:endParaRPr lang="ru-RU" sz="1100" kern="1200">
            <a:solidFill>
              <a:schemeClr val="bg1"/>
            </a:solidFill>
          </a:endParaRPr>
        </a:p>
      </dsp:txBody>
      <dsp:txXfrm>
        <a:off x="29997" y="829913"/>
        <a:ext cx="8796989" cy="554504"/>
      </dsp:txXfrm>
    </dsp:sp>
    <dsp:sp modelId="{BCFB6BE8-BD3C-4667-9A8C-4D75CE09786C}">
      <dsp:nvSpPr>
        <dsp:cNvPr id="0" name=""/>
        <dsp:cNvSpPr/>
      </dsp:nvSpPr>
      <dsp:spPr>
        <a:xfrm>
          <a:off x="0" y="1446094"/>
          <a:ext cx="8856983" cy="614498"/>
        </a:xfrm>
        <a:prstGeom prst="roundRect">
          <a:avLst/>
        </a:prstGeom>
        <a:solidFill>
          <a:srgbClr val="008000"/>
        </a:solidFill>
        <a:ln>
          <a:solidFill>
            <a:srgbClr val="00B05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>
              <a:solidFill>
                <a:schemeClr val="bg1"/>
              </a:solidFill>
            </a:rPr>
            <a:t>Численность обучающихся по программам начального профессионального образования, в сравнении с 2012 годом, сократилась на 6,0% </a:t>
          </a:r>
          <a:endParaRPr lang="ru-RU" sz="1100" kern="1200">
            <a:solidFill>
              <a:schemeClr val="bg1"/>
            </a:solidFill>
          </a:endParaRPr>
        </a:p>
      </dsp:txBody>
      <dsp:txXfrm>
        <a:off x="29997" y="1476091"/>
        <a:ext cx="8796989" cy="554504"/>
      </dsp:txXfrm>
    </dsp:sp>
    <dsp:sp modelId="{B490CB08-61EA-4C51-BB9C-5677239DBB4A}">
      <dsp:nvSpPr>
        <dsp:cNvPr id="0" name=""/>
        <dsp:cNvSpPr/>
      </dsp:nvSpPr>
      <dsp:spPr>
        <a:xfrm>
          <a:off x="0" y="2092273"/>
          <a:ext cx="8856983" cy="614498"/>
        </a:xfrm>
        <a:prstGeom prst="roundRect">
          <a:avLst/>
        </a:prstGeom>
        <a:solidFill>
          <a:srgbClr val="808000"/>
        </a:solidFill>
        <a:ln>
          <a:solidFill>
            <a:schemeClr val="bg2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>
              <a:solidFill>
                <a:schemeClr val="bg1"/>
              </a:solidFill>
            </a:rPr>
            <a:t>Среднее количество граждан, обучающихся рабочим профессиям по программам начального профессионального образования, составило 2126 человек. </a:t>
          </a:r>
          <a:endParaRPr lang="ru-RU" sz="1100" kern="1200">
            <a:solidFill>
              <a:schemeClr val="bg1"/>
            </a:solidFill>
          </a:endParaRPr>
        </a:p>
      </dsp:txBody>
      <dsp:txXfrm>
        <a:off x="29997" y="2122270"/>
        <a:ext cx="8796989" cy="554504"/>
      </dsp:txXfrm>
    </dsp:sp>
    <dsp:sp modelId="{A663C9CB-450E-4413-A58E-5639101ABDE4}">
      <dsp:nvSpPr>
        <dsp:cNvPr id="0" name=""/>
        <dsp:cNvSpPr/>
      </dsp:nvSpPr>
      <dsp:spPr>
        <a:xfrm>
          <a:off x="0" y="2738451"/>
          <a:ext cx="8856983" cy="614498"/>
        </a:xfrm>
        <a:prstGeom prst="roundRect">
          <a:avLst/>
        </a:prstGeom>
        <a:solidFill>
          <a:srgbClr val="008000"/>
        </a:solidFill>
        <a:ln>
          <a:solidFill>
            <a:srgbClr val="00B05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bg1"/>
              </a:solidFill>
            </a:rPr>
            <a:t>Увеличение числа студентов, получающих среднее профессиональное образование (рост 16,3%). </a:t>
          </a:r>
          <a:endParaRPr lang="ru-RU" sz="1100" kern="1200" dirty="0">
            <a:solidFill>
              <a:schemeClr val="bg1"/>
            </a:solidFill>
          </a:endParaRPr>
        </a:p>
      </dsp:txBody>
      <dsp:txXfrm>
        <a:off x="29997" y="2768448"/>
        <a:ext cx="8796989" cy="554504"/>
      </dsp:txXfrm>
    </dsp:sp>
    <dsp:sp modelId="{FF14ED52-652D-4569-BD2A-A939C022DCDC}">
      <dsp:nvSpPr>
        <dsp:cNvPr id="0" name=""/>
        <dsp:cNvSpPr/>
      </dsp:nvSpPr>
      <dsp:spPr>
        <a:xfrm>
          <a:off x="0" y="3384630"/>
          <a:ext cx="8856983" cy="614498"/>
        </a:xfrm>
        <a:prstGeom prst="roundRect">
          <a:avLst/>
        </a:prstGeom>
        <a:solidFill>
          <a:srgbClr val="808000"/>
        </a:solidFill>
        <a:ln>
          <a:solidFill>
            <a:schemeClr val="bg2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>
              <a:solidFill>
                <a:schemeClr val="bg1"/>
              </a:solidFill>
            </a:rPr>
            <a:t>Количество выпускников, обучавшихся по программам начального профессионального образования за счет средств краевого бюджета составило 741 человек (по сравнению с 2012 годом - 898 человек, или на 17 % меньше в отчетном году)</a:t>
          </a:r>
          <a:endParaRPr lang="ru-RU" sz="1100" kern="1200">
            <a:solidFill>
              <a:schemeClr val="bg1"/>
            </a:solidFill>
          </a:endParaRPr>
        </a:p>
      </dsp:txBody>
      <dsp:txXfrm>
        <a:off x="29997" y="3414627"/>
        <a:ext cx="8796989" cy="554504"/>
      </dsp:txXfrm>
    </dsp:sp>
    <dsp:sp modelId="{D01AF64A-89DE-44AC-8EBF-5C2B650289E4}">
      <dsp:nvSpPr>
        <dsp:cNvPr id="0" name=""/>
        <dsp:cNvSpPr/>
      </dsp:nvSpPr>
      <dsp:spPr>
        <a:xfrm>
          <a:off x="0" y="4030809"/>
          <a:ext cx="8856983" cy="614498"/>
        </a:xfrm>
        <a:prstGeom prst="roundRect">
          <a:avLst/>
        </a:prstGeom>
        <a:solidFill>
          <a:srgbClr val="008000"/>
        </a:solidFill>
        <a:ln>
          <a:solidFill>
            <a:srgbClr val="00B05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bg1"/>
              </a:solidFill>
            </a:rPr>
            <a:t>Количество выпускников, обучавшихся по программам среднего профессионального образования за счет средств краевого бюджета – 241 человек (по сравнению с 2012 годом – 201 человек, или на 20% больше).</a:t>
          </a:r>
          <a:endParaRPr lang="ru-RU" sz="1100" kern="1200" dirty="0">
            <a:solidFill>
              <a:schemeClr val="bg1"/>
            </a:solidFill>
          </a:endParaRPr>
        </a:p>
      </dsp:txBody>
      <dsp:txXfrm>
        <a:off x="29997" y="4060806"/>
        <a:ext cx="8796989" cy="554504"/>
      </dsp:txXfrm>
    </dsp:sp>
    <dsp:sp modelId="{E9D2DE58-AB8F-4925-B951-EF93473D1670}">
      <dsp:nvSpPr>
        <dsp:cNvPr id="0" name=""/>
        <dsp:cNvSpPr/>
      </dsp:nvSpPr>
      <dsp:spPr>
        <a:xfrm>
          <a:off x="0" y="4676987"/>
          <a:ext cx="8856983" cy="614498"/>
        </a:xfrm>
        <a:prstGeom prst="roundRect">
          <a:avLst/>
        </a:prstGeom>
        <a:solidFill>
          <a:srgbClr val="808000"/>
        </a:solidFill>
        <a:ln>
          <a:solidFill>
            <a:schemeClr val="bg2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bg1"/>
              </a:solidFill>
            </a:rPr>
            <a:t>В первый год после окончания образовательного учреждения в 2013 году трудоустроились по полученной профессии или специальности 48,2 % выпускников, что на 3,2 % больше по сравнению с предыдущим годом. </a:t>
          </a:r>
          <a:endParaRPr lang="ru-RU" sz="1100" kern="1200" dirty="0">
            <a:solidFill>
              <a:schemeClr val="bg1"/>
            </a:solidFill>
          </a:endParaRPr>
        </a:p>
      </dsp:txBody>
      <dsp:txXfrm>
        <a:off x="29997" y="4706984"/>
        <a:ext cx="8796989" cy="55450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1A0D5E-E78A-43DC-B46F-FBAA62AC1873}">
      <dsp:nvSpPr>
        <dsp:cNvPr id="0" name=""/>
        <dsp:cNvSpPr/>
      </dsp:nvSpPr>
      <dsp:spPr>
        <a:xfrm>
          <a:off x="0" y="0"/>
          <a:ext cx="4525963" cy="4525963"/>
        </a:xfrm>
        <a:prstGeom prst="pie">
          <a:avLst>
            <a:gd name="adj1" fmla="val 5400000"/>
            <a:gd name="adj2" fmla="val 1620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99AC31E1-283D-489E-B393-67C49759C3FD}">
      <dsp:nvSpPr>
        <dsp:cNvPr id="0" name=""/>
        <dsp:cNvSpPr/>
      </dsp:nvSpPr>
      <dsp:spPr>
        <a:xfrm>
          <a:off x="2262981" y="0"/>
          <a:ext cx="5966618" cy="4525963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Создание многофункционального центра прикладных квалификаций.</a:t>
          </a:r>
          <a:endParaRPr lang="ru-RU" sz="1200" kern="1200" dirty="0"/>
        </a:p>
      </dsp:txBody>
      <dsp:txXfrm>
        <a:off x="2262981" y="0"/>
        <a:ext cx="5966618" cy="724154"/>
      </dsp:txXfrm>
    </dsp:sp>
    <dsp:sp modelId="{8FFA549D-5CF3-4E16-A324-BC2C37A7D598}">
      <dsp:nvSpPr>
        <dsp:cNvPr id="0" name=""/>
        <dsp:cNvSpPr/>
      </dsp:nvSpPr>
      <dsp:spPr>
        <a:xfrm>
          <a:off x="475226" y="724154"/>
          <a:ext cx="3575510" cy="3575510"/>
        </a:xfrm>
        <a:prstGeom prst="pie">
          <a:avLst>
            <a:gd name="adj1" fmla="val 5400000"/>
            <a:gd name="adj2" fmla="val 1620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A19E6F78-9F08-4A3E-8E64-A0286559384E}">
      <dsp:nvSpPr>
        <dsp:cNvPr id="0" name=""/>
        <dsp:cNvSpPr/>
      </dsp:nvSpPr>
      <dsp:spPr>
        <a:xfrm>
          <a:off x="2262981" y="748682"/>
          <a:ext cx="5966618" cy="3575510"/>
        </a:xfrm>
        <a:prstGeom prst="rect">
          <a:avLst/>
        </a:prstGeom>
        <a:solidFill>
          <a:schemeClr val="tx2">
            <a:lumMod val="10000"/>
            <a:lumOff val="9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Нормативно-правовое и методическое сопровождение сетевых форм организации образовательных программ.</a:t>
          </a:r>
          <a:endParaRPr lang="ru-RU" sz="1200" kern="1200"/>
        </a:p>
      </dsp:txBody>
      <dsp:txXfrm>
        <a:off x="2262981" y="748682"/>
        <a:ext cx="5966618" cy="724154"/>
      </dsp:txXfrm>
    </dsp:sp>
    <dsp:sp modelId="{E22E3B7B-16CF-4B71-B415-3E369E7480B7}">
      <dsp:nvSpPr>
        <dsp:cNvPr id="0" name=""/>
        <dsp:cNvSpPr/>
      </dsp:nvSpPr>
      <dsp:spPr>
        <a:xfrm>
          <a:off x="950452" y="1448308"/>
          <a:ext cx="2625058" cy="2625058"/>
        </a:xfrm>
        <a:prstGeom prst="pie">
          <a:avLst>
            <a:gd name="adj1" fmla="val 5400000"/>
            <a:gd name="adj2" fmla="val 1620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58B2B5E7-00CE-464C-8F3F-A6F7876BA257}">
      <dsp:nvSpPr>
        <dsp:cNvPr id="0" name=""/>
        <dsp:cNvSpPr/>
      </dsp:nvSpPr>
      <dsp:spPr>
        <a:xfrm>
          <a:off x="2262981" y="1448308"/>
          <a:ext cx="5966618" cy="2625058"/>
        </a:xfrm>
        <a:prstGeom prst="rect">
          <a:avLst/>
        </a:prstGeom>
        <a:solidFill>
          <a:srgbClr val="D5D5FF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Формирование сети подведомственных образовательных учреждений в соответствие с требованиями Федерального закона от 29.12.2012 № 273-ФЗ «Об образовании в Российской Федерации».</a:t>
          </a:r>
          <a:endParaRPr lang="ru-RU" sz="1200" kern="1200" dirty="0"/>
        </a:p>
      </dsp:txBody>
      <dsp:txXfrm>
        <a:off x="2262981" y="1448308"/>
        <a:ext cx="5966618" cy="724154"/>
      </dsp:txXfrm>
    </dsp:sp>
    <dsp:sp modelId="{5D8EB168-D283-40F7-B6F4-3C9E40DD97CA}">
      <dsp:nvSpPr>
        <dsp:cNvPr id="0" name=""/>
        <dsp:cNvSpPr/>
      </dsp:nvSpPr>
      <dsp:spPr>
        <a:xfrm>
          <a:off x="1425678" y="2172462"/>
          <a:ext cx="1674606" cy="1674606"/>
        </a:xfrm>
        <a:prstGeom prst="pie">
          <a:avLst>
            <a:gd name="adj1" fmla="val 5400000"/>
            <a:gd name="adj2" fmla="val 16200000"/>
          </a:avLst>
        </a:prstGeom>
        <a:solidFill>
          <a:srgbClr val="FFFFB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ED02B0-BBEE-4741-AA65-18D314D70310}">
      <dsp:nvSpPr>
        <dsp:cNvPr id="0" name=""/>
        <dsp:cNvSpPr/>
      </dsp:nvSpPr>
      <dsp:spPr>
        <a:xfrm>
          <a:off x="2262981" y="2172462"/>
          <a:ext cx="5966618" cy="1674606"/>
        </a:xfrm>
        <a:prstGeom prst="rect">
          <a:avLst/>
        </a:prstGeom>
        <a:solidFill>
          <a:srgbClr val="FFFFB9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Внедрение новых принципов установления контрольных цифр приема граждан для обучения по программам среднего профессионального образования за счет средств краевого бюджета на конкурсной основе;</a:t>
          </a:r>
          <a:endParaRPr lang="ru-RU" sz="1200" kern="1200" dirty="0"/>
        </a:p>
      </dsp:txBody>
      <dsp:txXfrm>
        <a:off x="2262981" y="2172462"/>
        <a:ext cx="5966618" cy="724154"/>
      </dsp:txXfrm>
    </dsp:sp>
    <dsp:sp modelId="{1AF125F6-253D-47F8-A284-C6CD942F541E}">
      <dsp:nvSpPr>
        <dsp:cNvPr id="0" name=""/>
        <dsp:cNvSpPr/>
      </dsp:nvSpPr>
      <dsp:spPr>
        <a:xfrm>
          <a:off x="1900904" y="2896616"/>
          <a:ext cx="724154" cy="72415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87AAAD-A799-4DF0-AFD6-06520715F95D}">
      <dsp:nvSpPr>
        <dsp:cNvPr id="0" name=""/>
        <dsp:cNvSpPr/>
      </dsp:nvSpPr>
      <dsp:spPr>
        <a:xfrm>
          <a:off x="2262981" y="2896616"/>
          <a:ext cx="5966618" cy="72415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Оснащение современным оборудованием профессиональных образовательных учреждений (организаций) для подготовки кадров по востребованным профессиям и специальностям.</a:t>
          </a:r>
          <a:endParaRPr lang="ru-RU" sz="1200" kern="1200" dirty="0"/>
        </a:p>
      </dsp:txBody>
      <dsp:txXfrm>
        <a:off x="2262981" y="2896616"/>
        <a:ext cx="5966618" cy="724154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5D95AD-FF5A-4488-BA46-0E3008353F80}">
      <dsp:nvSpPr>
        <dsp:cNvPr id="0" name=""/>
        <dsp:cNvSpPr/>
      </dsp:nvSpPr>
      <dsp:spPr>
        <a:xfrm>
          <a:off x="0" y="131532"/>
          <a:ext cx="8229599" cy="86345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На конец 2013 года в образовательных учреждениях Камчатского края обучалось 673 (1,9 % от общего количества обучающихся) ребенка-инвалида и 1798 (5 % от общего количества обучающихся) детей с ограниченными возможностями здоровья.</a:t>
          </a:r>
          <a:endParaRPr lang="ru-RU" sz="1200" kern="1200"/>
        </a:p>
      </dsp:txBody>
      <dsp:txXfrm>
        <a:off x="42151" y="173683"/>
        <a:ext cx="8145297" cy="779157"/>
      </dsp:txXfrm>
    </dsp:sp>
    <dsp:sp modelId="{4BD71D0B-678F-42CC-BCA2-B5FBEF076BFF}">
      <dsp:nvSpPr>
        <dsp:cNvPr id="0" name=""/>
        <dsp:cNvSpPr/>
      </dsp:nvSpPr>
      <dsp:spPr>
        <a:xfrm>
          <a:off x="0" y="1029552"/>
          <a:ext cx="8229599" cy="86345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В настоящее время в Камчатском крае семьи с детьми – инвалидами дошкольного возраста могут получить помощь в четырех специализированных образовательных учреждениях, в том числе 2-х дошкольных образовательных организациях, 1 коррекционном учреждении, 1 реабилитационном учреждении.</a:t>
          </a:r>
          <a:endParaRPr lang="ru-RU" sz="1200" kern="1200"/>
        </a:p>
      </dsp:txBody>
      <dsp:txXfrm>
        <a:off x="42151" y="1071703"/>
        <a:ext cx="8145297" cy="779157"/>
      </dsp:txXfrm>
    </dsp:sp>
    <dsp:sp modelId="{EC2F72A4-7B5F-478A-9FE4-AE0CEDA90C62}">
      <dsp:nvSpPr>
        <dsp:cNvPr id="0" name=""/>
        <dsp:cNvSpPr/>
      </dsp:nvSpPr>
      <dsp:spPr>
        <a:xfrm>
          <a:off x="0" y="1927572"/>
          <a:ext cx="8229599" cy="86345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Для детей с ограниченными возможностями здоровья в общеобразовательных учреждениях Камчатского края организовано 78 специальных (коррекционных) классов (2012-2013 </a:t>
          </a:r>
          <a:r>
            <a:rPr lang="ru-RU" sz="1200" b="1" kern="1200" dirty="0" err="1" smtClean="0"/>
            <a:t>уч.год</a:t>
          </a:r>
          <a:r>
            <a:rPr lang="ru-RU" sz="1200" b="1" kern="1200" dirty="0" smtClean="0"/>
            <a:t> – 84), в которых в 2013-2014 учебном году обучается 640 детей (2012-2013 </a:t>
          </a:r>
          <a:r>
            <a:rPr lang="ru-RU" sz="1200" b="1" kern="1200" dirty="0" err="1" smtClean="0"/>
            <a:t>уч.год</a:t>
          </a:r>
          <a:r>
            <a:rPr lang="ru-RU" sz="1200" b="1" kern="1200" dirty="0" smtClean="0"/>
            <a:t> – 509). </a:t>
          </a:r>
          <a:endParaRPr lang="ru-RU" sz="1200" kern="1200" dirty="0"/>
        </a:p>
      </dsp:txBody>
      <dsp:txXfrm>
        <a:off x="42151" y="1969723"/>
        <a:ext cx="8145297" cy="779157"/>
      </dsp:txXfrm>
    </dsp:sp>
    <dsp:sp modelId="{72F605CC-14DC-427A-B5E2-58B733E1E050}">
      <dsp:nvSpPr>
        <dsp:cNvPr id="0" name=""/>
        <dsp:cNvSpPr/>
      </dsp:nvSpPr>
      <dsp:spPr>
        <a:xfrm>
          <a:off x="0" y="2825592"/>
          <a:ext cx="8229599" cy="86345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Созданы коррекционные классы – комплекты (8 классов – 51 обучающийся) и интегрированные классы (39 классов – 81 обучающийся). </a:t>
          </a:r>
          <a:endParaRPr lang="ru-RU" sz="1200" kern="1200"/>
        </a:p>
      </dsp:txBody>
      <dsp:txXfrm>
        <a:off x="42151" y="2867743"/>
        <a:ext cx="8145297" cy="779157"/>
      </dsp:txXfrm>
    </dsp:sp>
    <dsp:sp modelId="{F7A75076-3FC2-4ACA-A597-9B87590AF253}">
      <dsp:nvSpPr>
        <dsp:cNvPr id="0" name=""/>
        <dsp:cNvSpPr/>
      </dsp:nvSpPr>
      <dsp:spPr>
        <a:xfrm>
          <a:off x="0" y="3723612"/>
          <a:ext cx="8229599" cy="86345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Созданы условия для обучения на дому 130 детям-инвалидам и 42 детям с ограниченными возможностями здоровья. </a:t>
          </a:r>
          <a:endParaRPr lang="ru-RU" sz="1200" kern="1200"/>
        </a:p>
      </dsp:txBody>
      <dsp:txXfrm>
        <a:off x="42151" y="3765763"/>
        <a:ext cx="8145297" cy="779157"/>
      </dsp:txXfrm>
    </dsp:sp>
    <dsp:sp modelId="{4C1FCF46-E34D-4CED-BD3A-32E648A2D05B}">
      <dsp:nvSpPr>
        <dsp:cNvPr id="0" name=""/>
        <dsp:cNvSpPr/>
      </dsp:nvSpPr>
      <dsp:spPr>
        <a:xfrm>
          <a:off x="0" y="4621632"/>
          <a:ext cx="8229599" cy="86345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В Центре дистанционного образования детей Камчатского края, по состоянию на ноябрь 2013 года, обучалось 90 детей-инвалидов по программам начального общего, основного общего, среднего общего образования и дополнительного образования из 10 муниципальных образований Камчатского края</a:t>
          </a:r>
          <a:endParaRPr lang="ru-RU" sz="1200" kern="1200"/>
        </a:p>
      </dsp:txBody>
      <dsp:txXfrm>
        <a:off x="42151" y="4663783"/>
        <a:ext cx="8145297" cy="779157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C6ABA7-28AF-4DF6-B9C5-8148B22FDBFA}">
      <dsp:nvSpPr>
        <dsp:cNvPr id="0" name=""/>
        <dsp:cNvSpPr/>
      </dsp:nvSpPr>
      <dsp:spPr>
        <a:xfrm>
          <a:off x="0" y="552"/>
          <a:ext cx="8229599" cy="0"/>
        </a:xfrm>
        <a:prstGeom prst="lin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D13AB58-8821-446E-ADA9-80557A7398C9}">
      <dsp:nvSpPr>
        <dsp:cNvPr id="0" name=""/>
        <dsp:cNvSpPr/>
      </dsp:nvSpPr>
      <dsp:spPr>
        <a:xfrm>
          <a:off x="0" y="552"/>
          <a:ext cx="8229599" cy="9049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Организовано обучение в 9 образовательных учреждениях начального, среднего профессионального образования  и в 5 учреждениях высшего профессионального образования для студентов-инвалидов и лиц с ограниченными возможностями здоровья</a:t>
          </a:r>
          <a:endParaRPr lang="ru-RU" sz="1200" kern="1200"/>
        </a:p>
      </dsp:txBody>
      <dsp:txXfrm>
        <a:off x="0" y="552"/>
        <a:ext cx="8229599" cy="904971"/>
      </dsp:txXfrm>
    </dsp:sp>
    <dsp:sp modelId="{E770D923-CC3B-4706-9DFF-901AD58F95BC}">
      <dsp:nvSpPr>
        <dsp:cNvPr id="0" name=""/>
        <dsp:cNvSpPr/>
      </dsp:nvSpPr>
      <dsp:spPr>
        <a:xfrm>
          <a:off x="0" y="905524"/>
          <a:ext cx="8229599" cy="0"/>
        </a:xfrm>
        <a:prstGeom prst="lin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1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000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1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A905017-6599-4FD0-A262-1F113E1E9D42}">
      <dsp:nvSpPr>
        <dsp:cNvPr id="0" name=""/>
        <dsp:cNvSpPr/>
      </dsp:nvSpPr>
      <dsp:spPr>
        <a:xfrm>
          <a:off x="0" y="905524"/>
          <a:ext cx="8229599" cy="9049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Профессиональная подготовка граждан из числа детей-инвалидов, не имеющих основного общего образования, реализуется на бюджетной основе в образовательных учреждениях начального профессионального образования </a:t>
          </a:r>
          <a:endParaRPr lang="ru-RU" sz="1200" kern="1200"/>
        </a:p>
      </dsp:txBody>
      <dsp:txXfrm>
        <a:off x="0" y="905524"/>
        <a:ext cx="8229599" cy="904971"/>
      </dsp:txXfrm>
    </dsp:sp>
    <dsp:sp modelId="{1F120A89-0938-4A86-A421-F79124C77420}">
      <dsp:nvSpPr>
        <dsp:cNvPr id="0" name=""/>
        <dsp:cNvSpPr/>
      </dsp:nvSpPr>
      <dsp:spPr>
        <a:xfrm>
          <a:off x="0" y="1810495"/>
          <a:ext cx="8229599" cy="0"/>
        </a:xfrm>
        <a:prstGeom prst="lin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000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2A1BF3C-B8DD-4FE6-8264-0347B66CDB7B}">
      <dsp:nvSpPr>
        <dsp:cNvPr id="0" name=""/>
        <dsp:cNvSpPr/>
      </dsp:nvSpPr>
      <dsp:spPr>
        <a:xfrm>
          <a:off x="0" y="1810495"/>
          <a:ext cx="8229599" cy="9049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По программам повышения квалификации педагогических работников специальных (коррекционных) образовательных  учреждений обучено более 90 человек. </a:t>
          </a:r>
          <a:endParaRPr lang="ru-RU" sz="1200" kern="1200"/>
        </a:p>
      </dsp:txBody>
      <dsp:txXfrm>
        <a:off x="0" y="1810495"/>
        <a:ext cx="8229599" cy="904971"/>
      </dsp:txXfrm>
    </dsp:sp>
    <dsp:sp modelId="{177185BD-65EC-40DA-9FA1-916AFBDBAFEC}">
      <dsp:nvSpPr>
        <dsp:cNvPr id="0" name=""/>
        <dsp:cNvSpPr/>
      </dsp:nvSpPr>
      <dsp:spPr>
        <a:xfrm>
          <a:off x="0" y="2715467"/>
          <a:ext cx="8229599" cy="0"/>
        </a:xfrm>
        <a:prstGeom prst="lin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3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3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3000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3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196523-1B24-48EB-9FC2-D2927691A522}">
      <dsp:nvSpPr>
        <dsp:cNvPr id="0" name=""/>
        <dsp:cNvSpPr/>
      </dsp:nvSpPr>
      <dsp:spPr>
        <a:xfrm>
          <a:off x="0" y="2715467"/>
          <a:ext cx="8229599" cy="9049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В 2013 году в двух образовательных учреждениях Камчатского края, реализующих образовательные программы общего образования, проводились мероприятия по организации универсальной безбарьерной среды, позволяющей обеспечить совместное обучение инвалидов и лиц, не имеющих нарушений развития, (1,6 % в общем количестве общеобразовательных учреждений, в 2012 году- 0%). </a:t>
          </a:r>
          <a:endParaRPr lang="ru-RU" sz="1200" kern="1200"/>
        </a:p>
      </dsp:txBody>
      <dsp:txXfrm>
        <a:off x="0" y="2715467"/>
        <a:ext cx="8229599" cy="904971"/>
      </dsp:txXfrm>
    </dsp:sp>
    <dsp:sp modelId="{D937D359-41AC-498B-833A-A47A829401B7}">
      <dsp:nvSpPr>
        <dsp:cNvPr id="0" name=""/>
        <dsp:cNvSpPr/>
      </dsp:nvSpPr>
      <dsp:spPr>
        <a:xfrm>
          <a:off x="0" y="3620438"/>
          <a:ext cx="8229599" cy="0"/>
        </a:xfrm>
        <a:prstGeom prst="lin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5F59349-EE54-4F4F-9BA6-4121FD5338DA}">
      <dsp:nvSpPr>
        <dsp:cNvPr id="0" name=""/>
        <dsp:cNvSpPr/>
      </dsp:nvSpPr>
      <dsp:spPr>
        <a:xfrm>
          <a:off x="0" y="3620438"/>
          <a:ext cx="8229599" cy="9049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В 2013 году в КГБОУ НПО «Профессиональное училище № 10», КГБОУ СПО «Камчатский педагогический колледж» установлены пандусы, расширены и заменены входные двери в помещение.</a:t>
          </a:r>
          <a:endParaRPr lang="ru-RU" sz="1200" kern="1200" dirty="0"/>
        </a:p>
      </dsp:txBody>
      <dsp:txXfrm>
        <a:off x="0" y="3620438"/>
        <a:ext cx="8229599" cy="904971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A152D3-4C0A-4789-BC99-C7DE0D0247BE}">
      <dsp:nvSpPr>
        <dsp:cNvPr id="0" name=""/>
        <dsp:cNvSpPr/>
      </dsp:nvSpPr>
      <dsp:spPr>
        <a:xfrm>
          <a:off x="0" y="744"/>
          <a:ext cx="8229599" cy="7797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В прошлом учебном году  во всероссийской олимпиаде школьников на муниципальном и региональном этапах приняли участие почти 7,5 тысяч учащихся.</a:t>
          </a:r>
          <a:endParaRPr lang="ru-RU" sz="1200" kern="1200"/>
        </a:p>
      </dsp:txBody>
      <dsp:txXfrm>
        <a:off x="38065" y="38809"/>
        <a:ext cx="8153469" cy="703631"/>
      </dsp:txXfrm>
    </dsp:sp>
    <dsp:sp modelId="{A73EC8FC-91AD-4F41-B9BF-C9281E72BF0D}">
      <dsp:nvSpPr>
        <dsp:cNvPr id="0" name=""/>
        <dsp:cNvSpPr/>
      </dsp:nvSpPr>
      <dsp:spPr>
        <a:xfrm>
          <a:off x="0" y="794638"/>
          <a:ext cx="8229599" cy="779761"/>
        </a:xfrm>
        <a:prstGeom prst="roundRect">
          <a:avLst/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Двенадцать камчатских школьников, набравших необходимое количество баллов, стали участниками заключительного этапа всероссийской олимпиады по девяти предметам. Призерами заключительного этапа всероссийской олимпиады школьников в 2012/2013 учебном году стали 4 камчатских школьника по английскому языку, физике, литературе и ОБЖ.</a:t>
          </a:r>
          <a:endParaRPr lang="ru-RU" sz="1200" kern="1200"/>
        </a:p>
      </dsp:txBody>
      <dsp:txXfrm>
        <a:off x="38065" y="832703"/>
        <a:ext cx="8153469" cy="703631"/>
      </dsp:txXfrm>
    </dsp:sp>
    <dsp:sp modelId="{A5949EF5-BD05-470E-B801-9E1A1A84D651}">
      <dsp:nvSpPr>
        <dsp:cNvPr id="0" name=""/>
        <dsp:cNvSpPr/>
      </dsp:nvSpPr>
      <dsp:spPr>
        <a:xfrm>
          <a:off x="0" y="1588533"/>
          <a:ext cx="8229599" cy="7797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Проведена малая краевая олимпиада, в которой в 2013 году приняли участие более 1200 школьников 7-8 классов.</a:t>
          </a:r>
          <a:endParaRPr lang="ru-RU" sz="1200" kern="1200"/>
        </a:p>
      </dsp:txBody>
      <dsp:txXfrm>
        <a:off x="38065" y="1626598"/>
        <a:ext cx="8153469" cy="703631"/>
      </dsp:txXfrm>
    </dsp:sp>
    <dsp:sp modelId="{50695123-6F94-4CD1-AB21-F54A29752879}">
      <dsp:nvSpPr>
        <dsp:cNvPr id="0" name=""/>
        <dsp:cNvSpPr/>
      </dsp:nvSpPr>
      <dsp:spPr>
        <a:xfrm>
          <a:off x="0" y="2382427"/>
          <a:ext cx="8229599" cy="779761"/>
        </a:xfrm>
        <a:prstGeom prst="roundRect">
          <a:avLst/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В 2013 году в Камчатском крае  впервые прошел краевой конкурс «Ученик года Камчатки», в котором приняли 11 школьников из девяти муниципальных районов Камчатского края. </a:t>
          </a:r>
          <a:endParaRPr lang="ru-RU" sz="1200" kern="1200"/>
        </a:p>
      </dsp:txBody>
      <dsp:txXfrm>
        <a:off x="38065" y="2420492"/>
        <a:ext cx="8153469" cy="703631"/>
      </dsp:txXfrm>
    </dsp:sp>
    <dsp:sp modelId="{5EC71CB8-42E1-4D64-AC35-C6801DF15D0F}">
      <dsp:nvSpPr>
        <dsp:cNvPr id="0" name=""/>
        <dsp:cNvSpPr/>
      </dsp:nvSpPr>
      <dsp:spPr>
        <a:xfrm>
          <a:off x="0" y="3176321"/>
          <a:ext cx="8229599" cy="7797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В 2013 году прошли обучение по проблеме «Технологии работы с одаренными учащимися в общеобразовательной школе» 414 педагогических работников. </a:t>
          </a:r>
          <a:endParaRPr lang="ru-RU" sz="1200" kern="1200"/>
        </a:p>
      </dsp:txBody>
      <dsp:txXfrm>
        <a:off x="38065" y="3214386"/>
        <a:ext cx="8153469" cy="703631"/>
      </dsp:txXfrm>
    </dsp:sp>
    <dsp:sp modelId="{4CFD15D1-201B-42D2-B0DE-CF431A5A7E9E}">
      <dsp:nvSpPr>
        <dsp:cNvPr id="0" name=""/>
        <dsp:cNvSpPr/>
      </dsp:nvSpPr>
      <dsp:spPr>
        <a:xfrm>
          <a:off x="0" y="3970215"/>
          <a:ext cx="8229599" cy="779761"/>
        </a:xfrm>
        <a:prstGeom prst="roundRect">
          <a:avLst/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В 2013 году 15 победителям Всероссийских и краевых мероприятий из числа камчатской молодежи присуждены премии в рамках приоритетного национального проекта «Образование». </a:t>
          </a:r>
          <a:endParaRPr lang="ru-RU" sz="1200" kern="1200" dirty="0"/>
        </a:p>
      </dsp:txBody>
      <dsp:txXfrm>
        <a:off x="38065" y="4008280"/>
        <a:ext cx="8153469" cy="703631"/>
      </dsp:txXfrm>
    </dsp:sp>
    <dsp:sp modelId="{00A164CE-BE88-4A60-B339-B3F7BF94699F}">
      <dsp:nvSpPr>
        <dsp:cNvPr id="0" name=""/>
        <dsp:cNvSpPr/>
      </dsp:nvSpPr>
      <dsp:spPr>
        <a:xfrm>
          <a:off x="0" y="4764109"/>
          <a:ext cx="8229599" cy="7797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В 2013 году плановый показатель доли детей, охваченных образовательными программами дополнительного образования детей, в общей численности детей и молодежи 5 – 18 лет был достигнут и составил 53,6 %. </a:t>
          </a:r>
          <a:endParaRPr lang="ru-RU" sz="1200" kern="1200"/>
        </a:p>
      </dsp:txBody>
      <dsp:txXfrm>
        <a:off x="38065" y="4802174"/>
        <a:ext cx="8153469" cy="703631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EDECCC-38DD-43E3-9CEC-903CFD3EA1B1}">
      <dsp:nvSpPr>
        <dsp:cNvPr id="0" name=""/>
        <dsp:cNvSpPr/>
      </dsp:nvSpPr>
      <dsp:spPr>
        <a:xfrm>
          <a:off x="230743" y="173"/>
          <a:ext cx="2570410" cy="154224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/>
            <a:t>на 36% увеличилось количество учащихся образовательных учреждений участников муниципальных, региональных, всероссийских олимпиад, конкурсов, соревнований;</a:t>
          </a:r>
          <a:endParaRPr lang="ru-RU" sz="1100" kern="1200"/>
        </a:p>
      </dsp:txBody>
      <dsp:txXfrm>
        <a:off x="230743" y="173"/>
        <a:ext cx="2570410" cy="1542246"/>
      </dsp:txXfrm>
    </dsp:sp>
    <dsp:sp modelId="{A032F896-D566-4032-8AA7-05BE08A49B19}">
      <dsp:nvSpPr>
        <dsp:cNvPr id="0" name=""/>
        <dsp:cNvSpPr/>
      </dsp:nvSpPr>
      <dsp:spPr>
        <a:xfrm>
          <a:off x="3058194" y="173"/>
          <a:ext cx="2570410" cy="1542246"/>
        </a:xfrm>
        <a:prstGeom prst="rect">
          <a:avLst/>
        </a:prstGeom>
        <a:solidFill>
          <a:schemeClr val="accent3">
            <a:hueOff val="2504249"/>
            <a:satOff val="9540"/>
            <a:lumOff val="-184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/>
            <a:t>увеличилась численность участников школьного этапа всероссийской олимпиады школьников (в 2013 году число школьников составило 12994 чел., что на 3% больше, чем в 2012 году);</a:t>
          </a:r>
          <a:endParaRPr lang="ru-RU" sz="1100" kern="1200"/>
        </a:p>
      </dsp:txBody>
      <dsp:txXfrm>
        <a:off x="3058194" y="173"/>
        <a:ext cx="2570410" cy="1542246"/>
      </dsp:txXfrm>
    </dsp:sp>
    <dsp:sp modelId="{27821988-251D-4CA6-9A77-45D606534296}">
      <dsp:nvSpPr>
        <dsp:cNvPr id="0" name=""/>
        <dsp:cNvSpPr/>
      </dsp:nvSpPr>
      <dsp:spPr>
        <a:xfrm>
          <a:off x="5885646" y="173"/>
          <a:ext cx="2570410" cy="1542246"/>
        </a:xfrm>
        <a:prstGeom prst="rect">
          <a:avLst/>
        </a:prstGeom>
        <a:solidFill>
          <a:schemeClr val="accent3">
            <a:hueOff val="5008498"/>
            <a:satOff val="19080"/>
            <a:lumOff val="-369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/>
            <a:t>на 1,2 % увеличилось число участников всероссийской олимпиады школьников на муниципальном этапе, на региональном этапе увеличение составляет 1 %;</a:t>
          </a:r>
          <a:endParaRPr lang="ru-RU" sz="1100" kern="1200"/>
        </a:p>
      </dsp:txBody>
      <dsp:txXfrm>
        <a:off x="5885646" y="173"/>
        <a:ext cx="2570410" cy="1542246"/>
      </dsp:txXfrm>
    </dsp:sp>
    <dsp:sp modelId="{B173A284-D9DA-43DC-A240-98D1E252C053}">
      <dsp:nvSpPr>
        <dsp:cNvPr id="0" name=""/>
        <dsp:cNvSpPr/>
      </dsp:nvSpPr>
      <dsp:spPr>
        <a:xfrm>
          <a:off x="230743" y="1799460"/>
          <a:ext cx="2570410" cy="1542246"/>
        </a:xfrm>
        <a:prstGeom prst="rect">
          <a:avLst/>
        </a:prstGeom>
        <a:solidFill>
          <a:schemeClr val="accent3">
            <a:hueOff val="7512746"/>
            <a:satOff val="28620"/>
            <a:lumOff val="-55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/>
            <a:t>33% от числа участников заключительного этапа всероссийской олимпиады школьников стали призёрами;</a:t>
          </a:r>
          <a:endParaRPr lang="ru-RU" sz="1100" kern="1200"/>
        </a:p>
      </dsp:txBody>
      <dsp:txXfrm>
        <a:off x="230743" y="1799460"/>
        <a:ext cx="2570410" cy="1542246"/>
      </dsp:txXfrm>
    </dsp:sp>
    <dsp:sp modelId="{81A5059A-6175-48B9-89AA-56B673C7F5E6}">
      <dsp:nvSpPr>
        <dsp:cNvPr id="0" name=""/>
        <dsp:cNvSpPr/>
      </dsp:nvSpPr>
      <dsp:spPr>
        <a:xfrm>
          <a:off x="3058194" y="1799460"/>
          <a:ext cx="2570410" cy="1542246"/>
        </a:xfrm>
        <a:prstGeom prst="rect">
          <a:avLst/>
        </a:prstGeom>
        <a:solidFill>
          <a:schemeClr val="accent3">
            <a:hueOff val="10016995"/>
            <a:satOff val="38160"/>
            <a:lumOff val="-73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/>
            <a:t>на 28% увеличилось количество педагогических работников, прошедших обучение по проблеме организации работы с одаренными детьми;</a:t>
          </a:r>
          <a:endParaRPr lang="ru-RU" sz="1100" kern="1200"/>
        </a:p>
      </dsp:txBody>
      <dsp:txXfrm>
        <a:off x="3058194" y="1799460"/>
        <a:ext cx="2570410" cy="1542246"/>
      </dsp:txXfrm>
    </dsp:sp>
    <dsp:sp modelId="{F2256BAD-1250-452A-B207-4A05017A8CBC}">
      <dsp:nvSpPr>
        <dsp:cNvPr id="0" name=""/>
        <dsp:cNvSpPr/>
      </dsp:nvSpPr>
      <dsp:spPr>
        <a:xfrm>
          <a:off x="5885646" y="1799460"/>
          <a:ext cx="2570410" cy="1542246"/>
        </a:xfrm>
        <a:prstGeom prst="rect">
          <a:avLst/>
        </a:prstGeom>
        <a:solidFill>
          <a:schemeClr val="accent3">
            <a:hueOff val="12521244"/>
            <a:satOff val="47700"/>
            <a:lumOff val="-92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/>
            <a:t>охват детей в возрасте 5–18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 – 53,6% (2012 год – 53,04%).</a:t>
          </a:r>
          <a:endParaRPr lang="ru-RU" sz="1100" kern="1200"/>
        </a:p>
      </dsp:txBody>
      <dsp:txXfrm>
        <a:off x="5885646" y="1799460"/>
        <a:ext cx="2570410" cy="1542246"/>
      </dsp:txXfrm>
    </dsp:sp>
    <dsp:sp modelId="{BC688CD3-7B4C-463E-A227-D96BC3CBCF12}">
      <dsp:nvSpPr>
        <dsp:cNvPr id="0" name=""/>
        <dsp:cNvSpPr/>
      </dsp:nvSpPr>
      <dsp:spPr>
        <a:xfrm>
          <a:off x="1644468" y="3598748"/>
          <a:ext cx="2570410" cy="1542246"/>
        </a:xfrm>
        <a:prstGeom prst="rect">
          <a:avLst/>
        </a:prstGeom>
        <a:solidFill>
          <a:schemeClr val="accent3">
            <a:hueOff val="15025493"/>
            <a:satOff val="57240"/>
            <a:lumOff val="-1109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/>
            <a:t>на 10% увеличилось количество участников региональных, всероссийских конкурсов, соревнований творческой направленности;</a:t>
          </a:r>
          <a:endParaRPr lang="ru-RU" sz="1100" kern="1200"/>
        </a:p>
      </dsp:txBody>
      <dsp:txXfrm>
        <a:off x="1644468" y="3598748"/>
        <a:ext cx="2570410" cy="1542246"/>
      </dsp:txXfrm>
    </dsp:sp>
    <dsp:sp modelId="{22DF7DD3-4893-44F3-AAC3-571A5948C7BE}">
      <dsp:nvSpPr>
        <dsp:cNvPr id="0" name=""/>
        <dsp:cNvSpPr/>
      </dsp:nvSpPr>
      <dsp:spPr>
        <a:xfrm>
          <a:off x="4471920" y="3598748"/>
          <a:ext cx="2570410" cy="1542246"/>
        </a:xfrm>
        <a:prstGeom prst="rect">
          <a:avLst/>
        </a:prstGeom>
        <a:solidFill>
          <a:schemeClr val="accent3">
            <a:hueOff val="17529741"/>
            <a:satOff val="66780"/>
            <a:lumOff val="-1293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smtClean="0"/>
            <a:t>на 34 % увеличилось количество участников Всероссийских финальных этапов из числа победителей региональных этапов Всероссийских конкурсов.</a:t>
          </a:r>
          <a:endParaRPr lang="ru-RU" sz="1100" kern="1200"/>
        </a:p>
      </dsp:txBody>
      <dsp:txXfrm>
        <a:off x="4471920" y="3598748"/>
        <a:ext cx="2570410" cy="15422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4E15F0-EC56-4819-8200-45035C98381E}">
      <dsp:nvSpPr>
        <dsp:cNvPr id="0" name=""/>
        <dsp:cNvSpPr/>
      </dsp:nvSpPr>
      <dsp:spPr>
        <a:xfrm>
          <a:off x="0" y="3011"/>
          <a:ext cx="878497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36DB69-BD1F-4DB3-AE28-180F40C08991}">
      <dsp:nvSpPr>
        <dsp:cNvPr id="0" name=""/>
        <dsp:cNvSpPr/>
      </dsp:nvSpPr>
      <dsp:spPr>
        <a:xfrm>
          <a:off x="0" y="3011"/>
          <a:ext cx="8784975" cy="6556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Закон Камчатского края от 01.10.2013 № 309 «О компенсации части платы, взимаемой с родителей (законных представителей) за присмотр и уход за детьми в образовательных организациях в Камчатском крае, реализующих образовательную программу дошкольного образования»; </a:t>
          </a:r>
          <a:endParaRPr lang="ru-RU" sz="1200" b="1" kern="1200" dirty="0"/>
        </a:p>
      </dsp:txBody>
      <dsp:txXfrm>
        <a:off x="0" y="3011"/>
        <a:ext cx="8784975" cy="655666"/>
      </dsp:txXfrm>
    </dsp:sp>
    <dsp:sp modelId="{308473E9-1600-40AB-BE58-59FEC1E79787}">
      <dsp:nvSpPr>
        <dsp:cNvPr id="0" name=""/>
        <dsp:cNvSpPr/>
      </dsp:nvSpPr>
      <dsp:spPr>
        <a:xfrm>
          <a:off x="0" y="658678"/>
          <a:ext cx="878497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DCEC7F-0AB7-4DAD-8BDF-77B9CB050407}">
      <dsp:nvSpPr>
        <dsp:cNvPr id="0" name=""/>
        <dsp:cNvSpPr/>
      </dsp:nvSpPr>
      <dsp:spPr>
        <a:xfrm>
          <a:off x="0" y="708226"/>
          <a:ext cx="8776396" cy="875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7117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60" b="1" kern="1200" baseline="0" dirty="0" smtClean="0"/>
            <a:t>Закон Камчатского края от 01.10.2013 № 310 «О внесении изменений в Закон Камчатского края «О наделении органов местного самоуправления муниципальных образований в Камчатском крае государственными полномочиями Камчатского края по выплате компенсации части платы, взимаемой с родителей (законных представителей) за содержание детей (присмотр и уход за детьми) в образовательных организациях в Камчатском крае, реализующих основную общеобразовательную программу дошкольного образования»;</a:t>
          </a:r>
          <a:endParaRPr lang="ru-RU" sz="1060" b="1" kern="1200" baseline="0" dirty="0"/>
        </a:p>
      </dsp:txBody>
      <dsp:txXfrm>
        <a:off x="0" y="708226"/>
        <a:ext cx="8776396" cy="875950"/>
      </dsp:txXfrm>
    </dsp:sp>
    <dsp:sp modelId="{FFCD90EC-6245-407E-93BA-46BCDEA69EB7}">
      <dsp:nvSpPr>
        <dsp:cNvPr id="0" name=""/>
        <dsp:cNvSpPr/>
      </dsp:nvSpPr>
      <dsp:spPr>
        <a:xfrm>
          <a:off x="0" y="1534628"/>
          <a:ext cx="878497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EA624F-36AA-402F-B6A7-7EE611629349}">
      <dsp:nvSpPr>
        <dsp:cNvPr id="0" name=""/>
        <dsp:cNvSpPr/>
      </dsp:nvSpPr>
      <dsp:spPr>
        <a:xfrm>
          <a:off x="0" y="1534628"/>
          <a:ext cx="8784975" cy="6556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Закон Камчатского края от 11.11.2013 № 338 «О наделении органов местного самоуправления муниципальных образований в Камчатском крае государственными полномочиями Камчатского края по обеспечению государственных гарантий реализации прав на получение общедоступного и бесплатного дошкольного образования в муниципальных дошкольных образовательных организациях и муниципальных общеобразовательных организациях в Камчатском крае»;</a:t>
          </a:r>
          <a:endParaRPr lang="ru-RU" sz="1000" b="1" kern="1200" dirty="0"/>
        </a:p>
      </dsp:txBody>
      <dsp:txXfrm>
        <a:off x="0" y="1534628"/>
        <a:ext cx="8784975" cy="655666"/>
      </dsp:txXfrm>
    </dsp:sp>
    <dsp:sp modelId="{BD038AA2-1A54-449D-996A-46DB47C8A3D3}">
      <dsp:nvSpPr>
        <dsp:cNvPr id="0" name=""/>
        <dsp:cNvSpPr/>
      </dsp:nvSpPr>
      <dsp:spPr>
        <a:xfrm>
          <a:off x="0" y="2190295"/>
          <a:ext cx="878497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B0DC63-74BD-4893-B671-F418169E039F}">
      <dsp:nvSpPr>
        <dsp:cNvPr id="0" name=""/>
        <dsp:cNvSpPr/>
      </dsp:nvSpPr>
      <dsp:spPr>
        <a:xfrm>
          <a:off x="0" y="2190295"/>
          <a:ext cx="8776396" cy="8212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Закон Камчатского края от 11.11.2013 № 339 «О внесении изменений в Закон Камчатского края «О наделении органов местного самоуправления муниципальных образований государственными полномочиями Камчатского края по обеспечению государственных гарантий прав граждан на получение общедоступного и бесплатного дошкольного, начального общего, основного общего, среднего (полного) общего образования, а также дополнительного образования в общеобразовательных учреждениях в Камчатском крае»; </a:t>
          </a:r>
          <a:endParaRPr lang="ru-RU" sz="1100" b="1" kern="1200" dirty="0"/>
        </a:p>
      </dsp:txBody>
      <dsp:txXfrm>
        <a:off x="0" y="2190295"/>
        <a:ext cx="8776396" cy="821287"/>
      </dsp:txXfrm>
    </dsp:sp>
    <dsp:sp modelId="{EA7B36C3-02F4-4D7B-A92B-3C6C4320CAEA}">
      <dsp:nvSpPr>
        <dsp:cNvPr id="0" name=""/>
        <dsp:cNvSpPr/>
      </dsp:nvSpPr>
      <dsp:spPr>
        <a:xfrm>
          <a:off x="0" y="3011583"/>
          <a:ext cx="878497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2C29AC-A986-4D6D-A6F1-7A050D717BFB}">
      <dsp:nvSpPr>
        <dsp:cNvPr id="0" name=""/>
        <dsp:cNvSpPr/>
      </dsp:nvSpPr>
      <dsp:spPr>
        <a:xfrm>
          <a:off x="0" y="3011583"/>
          <a:ext cx="8784975" cy="6556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Закон Камчатского края от 20.11.2013 № 346 «О наделении органов местного самоуправления муниципальных образований в Камчатском крае государственными полномочиями Камчатского края по организации предоставления общего образования и созданию условий для осуществления присмотра и ухода за детьми, содержания детей в отдельных образовательных организациях»;</a:t>
          </a:r>
          <a:endParaRPr lang="ru-RU" sz="1100" b="1" kern="1200" dirty="0"/>
        </a:p>
      </dsp:txBody>
      <dsp:txXfrm>
        <a:off x="0" y="3011583"/>
        <a:ext cx="8784975" cy="655666"/>
      </dsp:txXfrm>
    </dsp:sp>
    <dsp:sp modelId="{FB672F03-4B72-4046-A325-65EF5CED1AA9}">
      <dsp:nvSpPr>
        <dsp:cNvPr id="0" name=""/>
        <dsp:cNvSpPr/>
      </dsp:nvSpPr>
      <dsp:spPr>
        <a:xfrm>
          <a:off x="0" y="3667250"/>
          <a:ext cx="878497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5A50E3-0556-480F-8FF5-5C5883CC4A6F}">
      <dsp:nvSpPr>
        <dsp:cNvPr id="0" name=""/>
        <dsp:cNvSpPr/>
      </dsp:nvSpPr>
      <dsp:spPr>
        <a:xfrm>
          <a:off x="0" y="3667250"/>
          <a:ext cx="8784975" cy="6556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Закон Камчатского края от 12.02.2014 № 390 «О мерах социальной поддержки отдельных категорий граждан в период получения ими образования в государственных и муниципальных </a:t>
          </a:r>
          <a:r>
            <a:rPr lang="ru-RU" sz="1200" b="1" kern="1200" dirty="0" smtClean="0"/>
            <a:t>образовательных</a:t>
          </a:r>
          <a:r>
            <a:rPr lang="ru-RU" sz="1100" b="1" kern="1200" dirty="0" smtClean="0"/>
            <a:t> организациях в Камчатском крае»;</a:t>
          </a:r>
          <a:endParaRPr lang="ru-RU" sz="1100" b="1" kern="1200" dirty="0"/>
        </a:p>
      </dsp:txBody>
      <dsp:txXfrm>
        <a:off x="0" y="3667250"/>
        <a:ext cx="8784975" cy="655666"/>
      </dsp:txXfrm>
    </dsp:sp>
    <dsp:sp modelId="{3A103F17-D3AD-48DD-91B4-5889A19FCE0F}">
      <dsp:nvSpPr>
        <dsp:cNvPr id="0" name=""/>
        <dsp:cNvSpPr/>
      </dsp:nvSpPr>
      <dsp:spPr>
        <a:xfrm>
          <a:off x="0" y="4322916"/>
          <a:ext cx="878497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0ADFCA-10ED-4B31-9BB7-0281BD25BDC6}">
      <dsp:nvSpPr>
        <dsp:cNvPr id="0" name=""/>
        <dsp:cNvSpPr/>
      </dsp:nvSpPr>
      <dsp:spPr>
        <a:xfrm>
          <a:off x="0" y="4322916"/>
          <a:ext cx="8776396" cy="8586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Закон Камчатского края от 14.02.2014 № 395 «О внесении изменений в Закон Камчатского края «О наделении органов местного самоуправления муниципальных образований государственными полномочиями Камчатского края по предоставлению отдельных мер социальной поддержки гражданам в период обучения в муниципальных образовательных учреждениях в Камчатском крае»</a:t>
          </a:r>
          <a:endParaRPr lang="ru-RU" sz="1100" b="1" kern="1200" dirty="0"/>
        </a:p>
      </dsp:txBody>
      <dsp:txXfrm>
        <a:off x="0" y="4322916"/>
        <a:ext cx="8776396" cy="858647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E511B7-B7C9-4800-9A40-25568AF318EE}">
      <dsp:nvSpPr>
        <dsp:cNvPr id="0" name=""/>
        <dsp:cNvSpPr/>
      </dsp:nvSpPr>
      <dsp:spPr>
        <a:xfrm>
          <a:off x="0" y="1163"/>
          <a:ext cx="8229599" cy="0"/>
        </a:xfrm>
        <a:prstGeom prst="line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29FC4F-89DD-4377-8249-A761808138B6}">
      <dsp:nvSpPr>
        <dsp:cNvPr id="0" name=""/>
        <dsp:cNvSpPr/>
      </dsp:nvSpPr>
      <dsp:spPr>
        <a:xfrm>
          <a:off x="0" y="1163"/>
          <a:ext cx="8229599" cy="6440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Совершенствование деятельности образовательных учреждений по сохранению, укреплению здоровья обучающихся и развитию физической культуры</a:t>
          </a:r>
          <a:endParaRPr lang="ru-RU" sz="1400" kern="1200"/>
        </a:p>
      </dsp:txBody>
      <dsp:txXfrm>
        <a:off x="0" y="1163"/>
        <a:ext cx="8229599" cy="644084"/>
      </dsp:txXfrm>
    </dsp:sp>
    <dsp:sp modelId="{F29EFADA-1A55-41E2-8536-B9161B1EFFB8}">
      <dsp:nvSpPr>
        <dsp:cNvPr id="0" name=""/>
        <dsp:cNvSpPr/>
      </dsp:nvSpPr>
      <dsp:spPr>
        <a:xfrm>
          <a:off x="0" y="645248"/>
          <a:ext cx="8229599" cy="0"/>
        </a:xfrm>
        <a:prstGeom prst="line">
          <a:avLst/>
        </a:prstGeom>
        <a:solidFill>
          <a:schemeClr val="accent2">
            <a:alpha val="90000"/>
            <a:hueOff val="0"/>
            <a:satOff val="0"/>
            <a:lumOff val="0"/>
            <a:alphaOff val="-800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8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175644-B3DA-4E13-8C7A-762FE7BDB2FE}">
      <dsp:nvSpPr>
        <dsp:cNvPr id="0" name=""/>
        <dsp:cNvSpPr/>
      </dsp:nvSpPr>
      <dsp:spPr>
        <a:xfrm>
          <a:off x="0" y="645248"/>
          <a:ext cx="8229599" cy="6719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Создание условий для занятия физической культурой и спортом, в том числе для детей с ограниченными возможностями здоровья.</a:t>
          </a:r>
          <a:endParaRPr lang="ru-RU" sz="1400" kern="1200"/>
        </a:p>
      </dsp:txBody>
      <dsp:txXfrm>
        <a:off x="0" y="645248"/>
        <a:ext cx="8229599" cy="671939"/>
      </dsp:txXfrm>
    </dsp:sp>
    <dsp:sp modelId="{6F235E72-2349-416A-A597-D79667FFAA94}">
      <dsp:nvSpPr>
        <dsp:cNvPr id="0" name=""/>
        <dsp:cNvSpPr/>
      </dsp:nvSpPr>
      <dsp:spPr>
        <a:xfrm>
          <a:off x="0" y="1317187"/>
          <a:ext cx="8229599" cy="0"/>
        </a:xfrm>
        <a:prstGeom prst="line">
          <a:avLst/>
        </a:prstGeom>
        <a:solidFill>
          <a:schemeClr val="accent2">
            <a:alpha val="90000"/>
            <a:hueOff val="0"/>
            <a:satOff val="0"/>
            <a:lumOff val="0"/>
            <a:alphaOff val="-1600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16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04125D-2BDD-48AA-A124-8CCCB5A058F7}">
      <dsp:nvSpPr>
        <dsp:cNvPr id="0" name=""/>
        <dsp:cNvSpPr/>
      </dsp:nvSpPr>
      <dsp:spPr>
        <a:xfrm>
          <a:off x="0" y="1317187"/>
          <a:ext cx="8229599" cy="7978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Организация проведения соревнований, конкурсов, акций и конференций, включая всероссийские спортивные соревнования «Президентские состязания», всероссийские спортивные игры школьников «Президентские спортивные игры».</a:t>
          </a:r>
          <a:endParaRPr lang="ru-RU" sz="1400" kern="1200"/>
        </a:p>
      </dsp:txBody>
      <dsp:txXfrm>
        <a:off x="0" y="1317187"/>
        <a:ext cx="8229599" cy="797832"/>
      </dsp:txXfrm>
    </dsp:sp>
    <dsp:sp modelId="{4D4F8C25-EC18-4953-98F4-2CEC478CF008}">
      <dsp:nvSpPr>
        <dsp:cNvPr id="0" name=""/>
        <dsp:cNvSpPr/>
      </dsp:nvSpPr>
      <dsp:spPr>
        <a:xfrm>
          <a:off x="0" y="2115020"/>
          <a:ext cx="8229599" cy="0"/>
        </a:xfrm>
        <a:prstGeom prst="line">
          <a:avLst/>
        </a:prstGeom>
        <a:solidFill>
          <a:schemeClr val="accent2">
            <a:alpha val="90000"/>
            <a:hueOff val="0"/>
            <a:satOff val="0"/>
            <a:lumOff val="0"/>
            <a:alphaOff val="-2400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24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99BED5-4567-4AFE-A74D-79DF2CF99F0F}">
      <dsp:nvSpPr>
        <dsp:cNvPr id="0" name=""/>
        <dsp:cNvSpPr/>
      </dsp:nvSpPr>
      <dsp:spPr>
        <a:xfrm>
          <a:off x="0" y="2115020"/>
          <a:ext cx="8229599" cy="10754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Реализация комплекса мер профилактической направленности по вопросам формирования здорового и безопасного образа жизни детей, оказания психологической помощи обучающимся и воспитанникам образовательных учреждений, испытывающим трудности в развитии, адаптации, обучении.</a:t>
          </a:r>
          <a:endParaRPr lang="ru-RU" sz="1400" kern="1200" dirty="0"/>
        </a:p>
      </dsp:txBody>
      <dsp:txXfrm>
        <a:off x="0" y="2115020"/>
        <a:ext cx="8229599" cy="1075463"/>
      </dsp:txXfrm>
    </dsp:sp>
    <dsp:sp modelId="{817913F5-B6D5-46A0-AF77-38FC43198454}">
      <dsp:nvSpPr>
        <dsp:cNvPr id="0" name=""/>
        <dsp:cNvSpPr/>
      </dsp:nvSpPr>
      <dsp:spPr>
        <a:xfrm>
          <a:off x="0" y="3190483"/>
          <a:ext cx="8229599" cy="0"/>
        </a:xfrm>
        <a:prstGeom prst="line">
          <a:avLst/>
        </a:prstGeom>
        <a:solidFill>
          <a:schemeClr val="accent2">
            <a:alpha val="90000"/>
            <a:hueOff val="0"/>
            <a:satOff val="0"/>
            <a:lumOff val="0"/>
            <a:alphaOff val="-3200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32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539326-453A-47CA-9D65-7AE61DF6A5A1}">
      <dsp:nvSpPr>
        <dsp:cNvPr id="0" name=""/>
        <dsp:cNvSpPr/>
      </dsp:nvSpPr>
      <dsp:spPr>
        <a:xfrm>
          <a:off x="0" y="3190483"/>
          <a:ext cx="8229599" cy="8020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Выполнение государственных полномочий Камчатского края по предоставлению отдельных мер социальной поддержки гражданам в период обучения в муниципальных образовательных учреждениях в Камчатском крае </a:t>
          </a:r>
          <a:endParaRPr lang="ru-RU" sz="1400" kern="1200" dirty="0"/>
        </a:p>
      </dsp:txBody>
      <dsp:txXfrm>
        <a:off x="0" y="3190483"/>
        <a:ext cx="8229599" cy="802048"/>
      </dsp:txXfrm>
    </dsp:sp>
    <dsp:sp modelId="{E902D292-5473-4137-AD97-35DE0C904697}">
      <dsp:nvSpPr>
        <dsp:cNvPr id="0" name=""/>
        <dsp:cNvSpPr/>
      </dsp:nvSpPr>
      <dsp:spPr>
        <a:xfrm>
          <a:off x="0" y="3992532"/>
          <a:ext cx="8229599" cy="0"/>
        </a:xfrm>
        <a:prstGeom prst="line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78C6BC-E0BA-4AFE-822B-257FA267D2CB}">
      <dsp:nvSpPr>
        <dsp:cNvPr id="0" name=""/>
        <dsp:cNvSpPr/>
      </dsp:nvSpPr>
      <dsp:spPr>
        <a:xfrm>
          <a:off x="0" y="3992532"/>
          <a:ext cx="8229599" cy="10754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Организация подготовки, переподготовки, повышения квалификации педагогических работников образовательных учреждений, расположенных на территории Камчатского края, и муниципальных образовательных учреждений по вопросам организации питания и формирования здорового образа жизни.</a:t>
          </a:r>
          <a:endParaRPr lang="ru-RU" sz="1400" kern="1200"/>
        </a:p>
      </dsp:txBody>
      <dsp:txXfrm>
        <a:off x="0" y="3992532"/>
        <a:ext cx="8229599" cy="1075463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4FD0EE-F24B-4C47-AD2E-F798D619B054}">
      <dsp:nvSpPr>
        <dsp:cNvPr id="0" name=""/>
        <dsp:cNvSpPr/>
      </dsp:nvSpPr>
      <dsp:spPr>
        <a:xfrm>
          <a:off x="0" y="67590"/>
          <a:ext cx="8928991" cy="10108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/>
            <a:t>Организована работа 168 оздоровительных лагерей с дневным пребыванием при общеобразовательных учреждениях Камчатского края (в 2012 - 164), </a:t>
          </a:r>
          <a:endParaRPr lang="ru-RU" sz="1800" kern="1200"/>
        </a:p>
      </dsp:txBody>
      <dsp:txXfrm>
        <a:off x="49347" y="116937"/>
        <a:ext cx="8830297" cy="912185"/>
      </dsp:txXfrm>
    </dsp:sp>
    <dsp:sp modelId="{98440FC6-F892-4550-9E81-DEF5B06336A1}">
      <dsp:nvSpPr>
        <dsp:cNvPr id="0" name=""/>
        <dsp:cNvSpPr/>
      </dsp:nvSpPr>
      <dsp:spPr>
        <a:xfrm>
          <a:off x="0" y="1130310"/>
          <a:ext cx="8928991" cy="1010879"/>
        </a:xfrm>
        <a:prstGeom prst="roundRect">
          <a:avLst/>
        </a:prstGeom>
        <a:solidFill>
          <a:srgbClr val="808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/>
            <a:t>В 2013 году отдохнули и оздоровились 11 178 детей  в 14 муниципальных образованиях Камчатского края, что на 610 человек больше плановых показателей (10568). </a:t>
          </a:r>
          <a:endParaRPr lang="ru-RU" sz="1800" kern="1200"/>
        </a:p>
      </dsp:txBody>
      <dsp:txXfrm>
        <a:off x="49347" y="1179657"/>
        <a:ext cx="8830297" cy="912185"/>
      </dsp:txXfrm>
    </dsp:sp>
    <dsp:sp modelId="{ACC986F9-0905-4EA6-9B69-56B3F90407CB}">
      <dsp:nvSpPr>
        <dsp:cNvPr id="0" name=""/>
        <dsp:cNvSpPr/>
      </dsp:nvSpPr>
      <dsp:spPr>
        <a:xfrm>
          <a:off x="0" y="2193030"/>
          <a:ext cx="8928991" cy="1010879"/>
        </a:xfrm>
        <a:prstGeom prst="roundRect">
          <a:avLst/>
        </a:prstGeom>
        <a:solidFill>
          <a:schemeClr val="bg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/>
            <a:t>Камчатский край в 2013 году принял участие во Всероссийском мониторинге организации школьного питания обучающихся в дневных общеобразовательных учреждениях. </a:t>
          </a:r>
          <a:endParaRPr lang="ru-RU" sz="1800" kern="1200"/>
        </a:p>
      </dsp:txBody>
      <dsp:txXfrm>
        <a:off x="49347" y="2242377"/>
        <a:ext cx="8830297" cy="912185"/>
      </dsp:txXfrm>
    </dsp:sp>
    <dsp:sp modelId="{0BAE21F0-C338-4EA5-B386-272C43A87C60}">
      <dsp:nvSpPr>
        <dsp:cNvPr id="0" name=""/>
        <dsp:cNvSpPr/>
      </dsp:nvSpPr>
      <dsp:spPr>
        <a:xfrm>
          <a:off x="0" y="3203910"/>
          <a:ext cx="8928991" cy="2198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495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/>
            <a:t>86,0% педагогов,  88,1% школьников и 85,7% родителей отмечают, что работа школьных столовых их устраивает. </a:t>
          </a:r>
          <a:endParaRPr lang="ru-RU" sz="1400" b="1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/>
            <a:t>12,6% учеников и 14,3% их родителей  не совсем довольны работой школьных столовых. Из них: </a:t>
          </a:r>
          <a:endParaRPr lang="ru-RU" sz="1400" b="1" kern="1200" dirty="0"/>
        </a:p>
        <a:p>
          <a:pPr marL="228600" lvl="2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>
              <a:solidFill>
                <a:srgbClr val="C00000"/>
              </a:solidFill>
            </a:rPr>
            <a:t>почти 40% (39.6%) школьников и более половины (54,4%) родителей не устраивает меню/ассортимент продукции школьных столовых; </a:t>
          </a:r>
          <a:endParaRPr lang="ru-RU" sz="1400" b="1" kern="1200" dirty="0">
            <a:solidFill>
              <a:srgbClr val="C00000"/>
            </a:solidFill>
          </a:endParaRPr>
        </a:p>
        <a:p>
          <a:pPr marL="228600" lvl="2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>
              <a:solidFill>
                <a:srgbClr val="C00000"/>
              </a:solidFill>
            </a:rPr>
            <a:t>12,1% школьников и 17,8% родителей не довольны вкусом/качеством реализуемой продукции </a:t>
          </a:r>
          <a:endParaRPr lang="ru-RU" sz="1400" b="1" kern="1200" dirty="0">
            <a:solidFill>
              <a:srgbClr val="C00000"/>
            </a:solidFill>
          </a:endParaRPr>
        </a:p>
        <a:p>
          <a:pPr marL="228600" lvl="2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>
              <a:solidFill>
                <a:srgbClr val="C00000"/>
              </a:solidFill>
            </a:rPr>
            <a:t>12,4% школьников и 5,2%  родителей отмечают недостаточность выделенного времени для приема пищи (короткая перемена).</a:t>
          </a:r>
          <a:endParaRPr lang="ru-RU" sz="1400" b="1" kern="1200" dirty="0">
            <a:solidFill>
              <a:srgbClr val="C00000"/>
            </a:solidFill>
          </a:endParaRPr>
        </a:p>
      </dsp:txBody>
      <dsp:txXfrm>
        <a:off x="0" y="3203910"/>
        <a:ext cx="8928991" cy="2198340"/>
      </dsp:txXfrm>
    </dsp:sp>
    <dsp:sp modelId="{9A3C7562-1633-4633-ACB3-9F9B1D55A357}">
      <dsp:nvSpPr>
        <dsp:cNvPr id="0" name=""/>
        <dsp:cNvSpPr/>
      </dsp:nvSpPr>
      <dsp:spPr>
        <a:xfrm>
          <a:off x="0" y="5402250"/>
          <a:ext cx="8928991" cy="1010879"/>
        </a:xfrm>
        <a:prstGeom prst="roundRect">
          <a:avLst/>
        </a:prstGeom>
        <a:solidFill>
          <a:srgbClr val="008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/>
            <a:t>В целом в Камчатском крае в 2013 году было охвачено горячим питанием 67,1% от общего количества учеников.</a:t>
          </a:r>
          <a:endParaRPr lang="ru-RU" sz="1800" kern="1200"/>
        </a:p>
      </dsp:txBody>
      <dsp:txXfrm>
        <a:off x="49347" y="5451597"/>
        <a:ext cx="8830297" cy="912185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B6B7EE-62E3-42DA-B182-6E99E4FA2415}">
      <dsp:nvSpPr>
        <dsp:cNvPr id="0" name=""/>
        <dsp:cNvSpPr/>
      </dsp:nvSpPr>
      <dsp:spPr>
        <a:xfrm>
          <a:off x="0" y="394086"/>
          <a:ext cx="8229599" cy="121328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На базе краевого государственного автономного образовательного учреждения начального профессионального образования «Профессиональное училище № 4» в 2013 году началось создание региональной </a:t>
          </a:r>
          <a:r>
            <a:rPr lang="ru-RU" sz="1700" b="1" kern="1200" dirty="0" err="1" smtClean="0"/>
            <a:t>стажировочной</a:t>
          </a:r>
          <a:r>
            <a:rPr lang="ru-RU" sz="1700" b="1" kern="1200" dirty="0" smtClean="0"/>
            <a:t> площадки. </a:t>
          </a:r>
          <a:endParaRPr lang="ru-RU" sz="1700" kern="1200" dirty="0"/>
        </a:p>
      </dsp:txBody>
      <dsp:txXfrm>
        <a:off x="59228" y="453314"/>
        <a:ext cx="8111143" cy="1094833"/>
      </dsp:txXfrm>
    </dsp:sp>
    <dsp:sp modelId="{8F0BCA09-7859-4A3A-9E15-E9949C309D82}">
      <dsp:nvSpPr>
        <dsp:cNvPr id="0" name=""/>
        <dsp:cNvSpPr/>
      </dsp:nvSpPr>
      <dsp:spPr>
        <a:xfrm>
          <a:off x="0" y="1656336"/>
          <a:ext cx="8229599" cy="121328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Повысили свою профессиональную квалификацию в 2013 году 367 специалистов (зав. производством, </a:t>
          </a:r>
          <a:r>
            <a:rPr lang="ru-RU" sz="1700" b="1" kern="1200" dirty="0" err="1" smtClean="0"/>
            <a:t>диетсестеры</a:t>
          </a:r>
          <a:r>
            <a:rPr lang="ru-RU" sz="1700" b="1" kern="1200" dirty="0" smtClean="0"/>
            <a:t>, повара школьных столовых; социальные педагоги образовательных учреждений, медицинские работники, руководящие и педагогические работники).</a:t>
          </a:r>
          <a:endParaRPr lang="ru-RU" sz="1700" kern="1200" dirty="0"/>
        </a:p>
      </dsp:txBody>
      <dsp:txXfrm>
        <a:off x="59228" y="1715564"/>
        <a:ext cx="8111143" cy="1094833"/>
      </dsp:txXfrm>
    </dsp:sp>
    <dsp:sp modelId="{3B036235-5443-41AD-8902-2F1BC292F500}">
      <dsp:nvSpPr>
        <dsp:cNvPr id="0" name=""/>
        <dsp:cNvSpPr/>
      </dsp:nvSpPr>
      <dsp:spPr>
        <a:xfrm>
          <a:off x="0" y="2918586"/>
          <a:ext cx="8229599" cy="121328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smtClean="0"/>
            <a:t>В учебный план курсов повышения квалификации введен 6-часовой модуль по теме «Здоровьесберегающие технологии в образовательном пространстве», который прослушали 745 педагогических работников.</a:t>
          </a:r>
          <a:endParaRPr lang="ru-RU" sz="1700" kern="1200"/>
        </a:p>
      </dsp:txBody>
      <dsp:txXfrm>
        <a:off x="59228" y="2977814"/>
        <a:ext cx="8111143" cy="1094833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23B2AB-2D5C-4B78-A359-37868E8B5E04}">
      <dsp:nvSpPr>
        <dsp:cNvPr id="0" name=""/>
        <dsp:cNvSpPr/>
      </dsp:nvSpPr>
      <dsp:spPr>
        <a:xfrm>
          <a:off x="2051620" y="0"/>
          <a:ext cx="5257800" cy="5257800"/>
        </a:xfrm>
        <a:prstGeom prst="diamond">
          <a:avLst/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32A5AB95-AF10-43E3-801F-A5DEBB44EEF3}">
      <dsp:nvSpPr>
        <dsp:cNvPr id="0" name=""/>
        <dsp:cNvSpPr/>
      </dsp:nvSpPr>
      <dsp:spPr>
        <a:xfrm>
          <a:off x="2551111" y="499491"/>
          <a:ext cx="2050542" cy="205054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В настоящее время периметральное ограждение имеют 335 из 336 образовательных организаций </a:t>
          </a:r>
          <a:endParaRPr lang="ru-RU" sz="1200" kern="1200"/>
        </a:p>
      </dsp:txBody>
      <dsp:txXfrm>
        <a:off x="2651210" y="599590"/>
        <a:ext cx="1850344" cy="1850344"/>
      </dsp:txXfrm>
    </dsp:sp>
    <dsp:sp modelId="{A4466F67-99B1-4CC4-B1F4-A7BEDA36F7FF}">
      <dsp:nvSpPr>
        <dsp:cNvPr id="0" name=""/>
        <dsp:cNvSpPr/>
      </dsp:nvSpPr>
      <dsp:spPr>
        <a:xfrm>
          <a:off x="4759387" y="499491"/>
          <a:ext cx="2050542" cy="205054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Квалифицированной охраной обеспечено 186 организаций (55,35 % от общего числа образовательных учреждений).</a:t>
          </a:r>
          <a:endParaRPr lang="ru-RU" sz="1200" kern="1200"/>
        </a:p>
      </dsp:txBody>
      <dsp:txXfrm>
        <a:off x="4859486" y="599590"/>
        <a:ext cx="1850344" cy="1850344"/>
      </dsp:txXfrm>
    </dsp:sp>
    <dsp:sp modelId="{37DE8443-A0F1-413C-9E91-B69CADEF29F1}">
      <dsp:nvSpPr>
        <dsp:cNvPr id="0" name=""/>
        <dsp:cNvSpPr/>
      </dsp:nvSpPr>
      <dsp:spPr>
        <a:xfrm>
          <a:off x="2551111" y="2707767"/>
          <a:ext cx="2050542" cy="205054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Системами видеонаблюдения оснащены 86 образовательных организаций, что составляет 25,5% от общего числа образовательных организаций.</a:t>
          </a:r>
          <a:endParaRPr lang="ru-RU" sz="1200" kern="1200"/>
        </a:p>
      </dsp:txBody>
      <dsp:txXfrm>
        <a:off x="2651210" y="2807866"/>
        <a:ext cx="1850344" cy="1850344"/>
      </dsp:txXfrm>
    </dsp:sp>
    <dsp:sp modelId="{64EFB480-D4E1-416E-A9DB-5AA88FDAEFE0}">
      <dsp:nvSpPr>
        <dsp:cNvPr id="0" name=""/>
        <dsp:cNvSpPr/>
      </dsp:nvSpPr>
      <dsp:spPr>
        <a:xfrm>
          <a:off x="4759387" y="2707767"/>
          <a:ext cx="2050542" cy="205054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Системами контроля и управлением доступом оснащено 159 образовательных организаций (47,3%)  от общего числа образовательных организаций.</a:t>
          </a:r>
          <a:endParaRPr lang="ru-RU" sz="1200" kern="1200"/>
        </a:p>
      </dsp:txBody>
      <dsp:txXfrm>
        <a:off x="4859486" y="2807866"/>
        <a:ext cx="1850344" cy="1850344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B325D7-747A-4827-BD40-7E3DFF61832A}">
      <dsp:nvSpPr>
        <dsp:cNvPr id="0" name=""/>
        <dsp:cNvSpPr/>
      </dsp:nvSpPr>
      <dsp:spPr>
        <a:xfrm rot="5400000">
          <a:off x="5169018" y="-1980271"/>
          <a:ext cx="1609529" cy="5622384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учителя музыки, музыкальные руководители (36 ед.) </a:t>
          </a:r>
          <a:endParaRPr lang="ru-RU" sz="1400" b="1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воспитатели (32 ед.), </a:t>
          </a:r>
          <a:endParaRPr lang="ru-RU" sz="1400" b="1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учителя математики (30 ед.), </a:t>
          </a:r>
          <a:endParaRPr lang="ru-RU" sz="1400" b="1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smtClean="0"/>
            <a:t>учителя начальных классов (26 ед.), </a:t>
          </a:r>
          <a:endParaRPr lang="ru-RU" sz="1400" b="1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учителя физической культуры, тренеры, инструкторы (22 ед.)</a:t>
          </a:r>
          <a:endParaRPr lang="ru-RU" sz="1400" b="1" kern="1200" dirty="0"/>
        </a:p>
      </dsp:txBody>
      <dsp:txXfrm rot="-5400000">
        <a:off x="3162591" y="104727"/>
        <a:ext cx="5543813" cy="1452387"/>
      </dsp:txXfrm>
    </dsp:sp>
    <dsp:sp modelId="{22C0A6E4-A9E6-444B-B529-26A3FEBDC1FA}">
      <dsp:nvSpPr>
        <dsp:cNvPr id="0" name=""/>
        <dsp:cNvSpPr/>
      </dsp:nvSpPr>
      <dsp:spPr>
        <a:xfrm>
          <a:off x="0" y="2510"/>
          <a:ext cx="3162591" cy="1656821"/>
        </a:xfrm>
        <a:prstGeom prst="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smtClean="0"/>
            <a:t>Потребность в педагогических кадрах образовательных учреждений на начало 2013-2014 учебного года составила 280 единиц. </a:t>
          </a:r>
          <a:endParaRPr lang="ru-RU" sz="1500" kern="1200"/>
        </a:p>
      </dsp:txBody>
      <dsp:txXfrm>
        <a:off x="0" y="2510"/>
        <a:ext cx="3162591" cy="1656821"/>
      </dsp:txXfrm>
    </dsp:sp>
    <dsp:sp modelId="{5E20B4BB-C4C9-4E06-B3C4-8A2CB41AD43C}">
      <dsp:nvSpPr>
        <dsp:cNvPr id="0" name=""/>
        <dsp:cNvSpPr/>
      </dsp:nvSpPr>
      <dsp:spPr>
        <a:xfrm rot="5400000">
          <a:off x="5155943" y="-240608"/>
          <a:ext cx="1635680" cy="5622384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smtClean="0"/>
            <a:t>Математика – 8</a:t>
          </a:r>
          <a:endParaRPr lang="ru-RU" sz="1400" b="1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smtClean="0"/>
            <a:t>Информатика – 7</a:t>
          </a:r>
          <a:endParaRPr lang="ru-RU" sz="1400" b="1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smtClean="0"/>
            <a:t>Русский язык и литература – 14</a:t>
          </a:r>
          <a:endParaRPr lang="ru-RU" sz="1400" b="1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Иностранные языки – 35 </a:t>
          </a:r>
          <a:endParaRPr lang="ru-RU" sz="1400" b="1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smtClean="0"/>
            <a:t>История – 19</a:t>
          </a:r>
          <a:endParaRPr lang="ru-RU" sz="1400" b="1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Профессиональное обучение – 14</a:t>
          </a:r>
          <a:endParaRPr lang="ru-RU" sz="1400" b="1" kern="1200" dirty="0"/>
        </a:p>
      </dsp:txBody>
      <dsp:txXfrm rot="-5400000">
        <a:off x="3162592" y="1832590"/>
        <a:ext cx="5542537" cy="1475986"/>
      </dsp:txXfrm>
    </dsp:sp>
    <dsp:sp modelId="{AEDAF6A8-892D-4593-9EEE-92F554AA18F8}">
      <dsp:nvSpPr>
        <dsp:cNvPr id="0" name=""/>
        <dsp:cNvSpPr/>
      </dsp:nvSpPr>
      <dsp:spPr>
        <a:xfrm>
          <a:off x="0" y="1742173"/>
          <a:ext cx="3162591" cy="1656821"/>
        </a:xfrm>
        <a:prstGeom prst="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smtClean="0"/>
            <a:t>Выпуск очного отделения КамГУ им. В. Беринга по образовательным программам направления подготовки «Образование и педагогика» составил 97 человек:</a:t>
          </a:r>
          <a:endParaRPr lang="ru-RU" sz="1500" kern="1200"/>
        </a:p>
      </dsp:txBody>
      <dsp:txXfrm>
        <a:off x="0" y="1742173"/>
        <a:ext cx="3162591" cy="1656821"/>
      </dsp:txXfrm>
    </dsp:sp>
    <dsp:sp modelId="{AAA8ED1C-331F-4E6B-8993-92AC56BD3E15}">
      <dsp:nvSpPr>
        <dsp:cNvPr id="0" name=""/>
        <dsp:cNvSpPr/>
      </dsp:nvSpPr>
      <dsp:spPr>
        <a:xfrm rot="5400000">
          <a:off x="5215893" y="1499054"/>
          <a:ext cx="1515779" cy="5622384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smtClean="0"/>
            <a:t>Дошкольное образование – 14,</a:t>
          </a:r>
          <a:endParaRPr lang="ru-RU" sz="1400" b="1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smtClean="0"/>
            <a:t>Преподавание в начальных классах – 24,</a:t>
          </a:r>
          <a:endParaRPr lang="ru-RU" sz="1400" b="1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smtClean="0"/>
            <a:t>Физическая культура – 21.</a:t>
          </a:r>
          <a:endParaRPr lang="ru-RU" sz="1400" b="1" kern="1200"/>
        </a:p>
      </dsp:txBody>
      <dsp:txXfrm rot="-5400000">
        <a:off x="3162591" y="3626350"/>
        <a:ext cx="5548390" cy="1367791"/>
      </dsp:txXfrm>
    </dsp:sp>
    <dsp:sp modelId="{8B426F7C-8D72-4075-B88B-3E3A363B4D3C}">
      <dsp:nvSpPr>
        <dsp:cNvPr id="0" name=""/>
        <dsp:cNvSpPr/>
      </dsp:nvSpPr>
      <dsp:spPr>
        <a:xfrm>
          <a:off x="0" y="3481835"/>
          <a:ext cx="3162591" cy="1656821"/>
        </a:xfrm>
        <a:prstGeom prst="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Выпуск очного отделения Камчатского педагогического колледжа составил 59 человек по образовательным программам направления подготовки «Образование и педагогика»</a:t>
          </a:r>
          <a:endParaRPr lang="ru-RU" sz="1500" kern="1200" dirty="0"/>
        </a:p>
      </dsp:txBody>
      <dsp:txXfrm>
        <a:off x="0" y="3481835"/>
        <a:ext cx="3162591" cy="1656821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FDAAD2-77BF-459B-A415-1A00302ED897}">
      <dsp:nvSpPr>
        <dsp:cNvPr id="0" name=""/>
        <dsp:cNvSpPr/>
      </dsp:nvSpPr>
      <dsp:spPr>
        <a:xfrm>
          <a:off x="0" y="34200"/>
          <a:ext cx="9144000" cy="11419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проведено 18 конкурсов профессионального мастерства, в которых приняли участие 135 педагогов.</a:t>
          </a:r>
          <a:endParaRPr lang="ru-RU" sz="1200" kern="1200"/>
        </a:p>
      </dsp:txBody>
      <dsp:txXfrm>
        <a:off x="55744" y="89944"/>
        <a:ext cx="9032512" cy="1030432"/>
      </dsp:txXfrm>
    </dsp:sp>
    <dsp:sp modelId="{93EE91CF-76C8-4C2D-92AB-1CFB274DFA99}">
      <dsp:nvSpPr>
        <dsp:cNvPr id="0" name=""/>
        <dsp:cNvSpPr/>
      </dsp:nvSpPr>
      <dsp:spPr>
        <a:xfrm>
          <a:off x="0" y="1351800"/>
          <a:ext cx="9144000" cy="1141920"/>
        </a:xfrm>
        <a:prstGeom prst="roundRect">
          <a:avLst/>
        </a:prstGeom>
        <a:solidFill>
          <a:schemeClr val="accent2">
            <a:hueOff val="-100018"/>
            <a:satOff val="-19945"/>
            <a:lumOff val="5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Организована работа по реализации проекта «Создание и развитие социально-педагогических сообществ в сети Интернет», зарегистрировано 18 социально-педагогических сообществ. </a:t>
          </a:r>
          <a:endParaRPr lang="ru-RU" sz="1200" kern="1200"/>
        </a:p>
      </dsp:txBody>
      <dsp:txXfrm>
        <a:off x="55744" y="1407544"/>
        <a:ext cx="9032512" cy="1030432"/>
      </dsp:txXfrm>
    </dsp:sp>
    <dsp:sp modelId="{698FC7D2-9923-47F9-ACE1-36866CC7E29A}">
      <dsp:nvSpPr>
        <dsp:cNvPr id="0" name=""/>
        <dsp:cNvSpPr/>
      </dsp:nvSpPr>
      <dsp:spPr>
        <a:xfrm>
          <a:off x="0" y="2669400"/>
          <a:ext cx="9144000" cy="1141920"/>
        </a:xfrm>
        <a:prstGeom prst="roundRect">
          <a:avLst/>
        </a:prstGeom>
        <a:solidFill>
          <a:schemeClr val="accent2">
            <a:hueOff val="-200035"/>
            <a:satOff val="-39889"/>
            <a:lumOff val="117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по программе «Подготовка управленческих кадров в сфере здравоохранения и образования 2011-2014 гг.» прошли обучение 3 руководителя органов местного самоуправления муниципальных образований в Камчатском крае, осуществляющих управление в сфере образования, 25 директоров (заместителей директоров) муниципальных образовательных учреждений.</a:t>
          </a:r>
          <a:endParaRPr lang="ru-RU" sz="1200" kern="1200" dirty="0"/>
        </a:p>
      </dsp:txBody>
      <dsp:txXfrm>
        <a:off x="55744" y="2725144"/>
        <a:ext cx="9032512" cy="1030432"/>
      </dsp:txXfrm>
    </dsp:sp>
    <dsp:sp modelId="{7766E460-9825-4E9F-AF83-C884FC0E5CFC}">
      <dsp:nvSpPr>
        <dsp:cNvPr id="0" name=""/>
        <dsp:cNvSpPr/>
      </dsp:nvSpPr>
      <dsp:spPr>
        <a:xfrm>
          <a:off x="0" y="3987000"/>
          <a:ext cx="9144000" cy="1141920"/>
        </a:xfrm>
        <a:prstGeom prst="roundRect">
          <a:avLst/>
        </a:prstGeom>
        <a:solidFill>
          <a:schemeClr val="accent2">
            <a:hueOff val="-300053"/>
            <a:satOff val="-59834"/>
            <a:lumOff val="17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проведено 280 курсовых мероприятий, общее количество работников образования Камчатского края, прошедших обучение на курсах повышения квалификации, составило 5476 человек, </a:t>
          </a:r>
          <a:endParaRPr lang="ru-RU" sz="1200" kern="1200" dirty="0"/>
        </a:p>
      </dsp:txBody>
      <dsp:txXfrm>
        <a:off x="55744" y="4042744"/>
        <a:ext cx="9032512" cy="1030432"/>
      </dsp:txXfrm>
    </dsp:sp>
    <dsp:sp modelId="{DBC9F473-1B12-482F-B98F-D6FBD31ED5D6}">
      <dsp:nvSpPr>
        <dsp:cNvPr id="0" name=""/>
        <dsp:cNvSpPr/>
      </dsp:nvSpPr>
      <dsp:spPr>
        <a:xfrm>
          <a:off x="0" y="5304600"/>
          <a:ext cx="9144000" cy="1141920"/>
        </a:xfrm>
        <a:prstGeom prst="roundRect">
          <a:avLst/>
        </a:prstGeom>
        <a:solidFill>
          <a:schemeClr val="accent2">
            <a:hueOff val="-400071"/>
            <a:satOff val="-79779"/>
            <a:lumOff val="235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Количество обученных в 2013 году увеличилось на 2% (88 человек) по сравнению с 2012 годом. </a:t>
          </a:r>
          <a:endParaRPr lang="ru-RU" sz="1400" kern="1200"/>
        </a:p>
      </dsp:txBody>
      <dsp:txXfrm>
        <a:off x="55744" y="5360344"/>
        <a:ext cx="9032512" cy="1030432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992AE9-CD7D-4917-A205-875F92CBE783}">
      <dsp:nvSpPr>
        <dsp:cNvPr id="0" name=""/>
        <dsp:cNvSpPr/>
      </dsp:nvSpPr>
      <dsp:spPr>
        <a:xfrm>
          <a:off x="0" y="34200"/>
          <a:ext cx="9144000" cy="11419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На 30% (45 человек) увеличилось количество работников образования муниципальных районов Корякского округа, прошедших повышение квалификации в 2013 году по сравнению с 2012 годом.</a:t>
          </a:r>
          <a:endParaRPr lang="ru-RU" sz="1200" kern="1200"/>
        </a:p>
      </dsp:txBody>
      <dsp:txXfrm>
        <a:off x="55744" y="89944"/>
        <a:ext cx="9032512" cy="1030432"/>
      </dsp:txXfrm>
    </dsp:sp>
    <dsp:sp modelId="{28608ADD-4EBF-4582-A870-13170AC0F8A3}">
      <dsp:nvSpPr>
        <dsp:cNvPr id="0" name=""/>
        <dsp:cNvSpPr/>
      </dsp:nvSpPr>
      <dsp:spPr>
        <a:xfrm>
          <a:off x="0" y="1351800"/>
          <a:ext cx="9144000" cy="1141920"/>
        </a:xfrm>
        <a:prstGeom prst="roundRect">
          <a:avLst/>
        </a:prstGeom>
        <a:solidFill>
          <a:schemeClr val="accent2">
            <a:hueOff val="-100018"/>
            <a:satOff val="-19945"/>
            <a:lumOff val="5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Без отрыва от производства 2954 слушателя повысили свою квалификацию, что составило 54% от общего количества слушателей, прошедших повышение квалификации в 2013 году.</a:t>
          </a:r>
          <a:endParaRPr lang="ru-RU" sz="1200" kern="1200"/>
        </a:p>
      </dsp:txBody>
      <dsp:txXfrm>
        <a:off x="55744" y="1407544"/>
        <a:ext cx="9032512" cy="1030432"/>
      </dsp:txXfrm>
    </dsp:sp>
    <dsp:sp modelId="{28208314-9F81-404D-BA98-029011E4FB0B}">
      <dsp:nvSpPr>
        <dsp:cNvPr id="0" name=""/>
        <dsp:cNvSpPr/>
      </dsp:nvSpPr>
      <dsp:spPr>
        <a:xfrm>
          <a:off x="0" y="2669400"/>
          <a:ext cx="9144000" cy="1141920"/>
        </a:xfrm>
        <a:prstGeom prst="roundRect">
          <a:avLst/>
        </a:prstGeom>
        <a:solidFill>
          <a:schemeClr val="accent2">
            <a:hueOff val="-200035"/>
            <a:satOff val="-39889"/>
            <a:lumOff val="117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В течение 2013 года обучено по проблемам реализации Федеральных государственных образовательных стандартов общего образования 1039 педагогических работников общего образования.  </a:t>
          </a:r>
          <a:endParaRPr lang="ru-RU" sz="1200" kern="1200"/>
        </a:p>
      </dsp:txBody>
      <dsp:txXfrm>
        <a:off x="55744" y="2725144"/>
        <a:ext cx="9032512" cy="1030432"/>
      </dsp:txXfrm>
    </dsp:sp>
    <dsp:sp modelId="{0DB29B5E-23F7-4136-92C4-F78279305C20}">
      <dsp:nvSpPr>
        <dsp:cNvPr id="0" name=""/>
        <dsp:cNvSpPr/>
      </dsp:nvSpPr>
      <dsp:spPr>
        <a:xfrm>
          <a:off x="0" y="3987000"/>
          <a:ext cx="9144000" cy="1141920"/>
        </a:xfrm>
        <a:prstGeom prst="roundRect">
          <a:avLst/>
        </a:prstGeom>
        <a:solidFill>
          <a:schemeClr val="accent2">
            <a:hueOff val="-300053"/>
            <a:satOff val="-59834"/>
            <a:lumOff val="17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Доля педагогических и управленческих кадров общеобразовательных учреждений, прошедших повышение квалификации в 2010-2013 гг. в соответствии с требованиями ФГОС ОО (в общей численности педагогических и руководящих работников) составила 70%.</a:t>
          </a:r>
          <a:endParaRPr lang="ru-RU" sz="1200" kern="1200" dirty="0"/>
        </a:p>
      </dsp:txBody>
      <dsp:txXfrm>
        <a:off x="55744" y="4042744"/>
        <a:ext cx="9032512" cy="1030432"/>
      </dsp:txXfrm>
    </dsp:sp>
    <dsp:sp modelId="{1DAA9380-A024-4AFE-B1EC-87D8D572A73F}">
      <dsp:nvSpPr>
        <dsp:cNvPr id="0" name=""/>
        <dsp:cNvSpPr/>
      </dsp:nvSpPr>
      <dsp:spPr>
        <a:xfrm>
          <a:off x="0" y="5304600"/>
          <a:ext cx="9144000" cy="1141920"/>
        </a:xfrm>
        <a:prstGeom prst="roundRect">
          <a:avLst/>
        </a:prstGeom>
        <a:solidFill>
          <a:schemeClr val="accent2">
            <a:hueOff val="-400071"/>
            <a:satOff val="-79779"/>
            <a:lumOff val="235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В течение года обучено 487 педагогов с использованием дистанционных образовательных технологий. </a:t>
          </a:r>
          <a:endParaRPr lang="ru-RU" sz="1200" kern="1200"/>
        </a:p>
      </dsp:txBody>
      <dsp:txXfrm>
        <a:off x="55744" y="5360344"/>
        <a:ext cx="9032512" cy="10304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06C434-F4EA-4CC8-8446-73A98C59B70F}">
      <dsp:nvSpPr>
        <dsp:cNvPr id="0" name=""/>
        <dsp:cNvSpPr/>
      </dsp:nvSpPr>
      <dsp:spPr>
        <a:xfrm>
          <a:off x="0" y="157877"/>
          <a:ext cx="9144000" cy="78507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bg2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постановление Правительства Камчатского края от 09.12.2013 № 561-П «Об установлении случаев и порядка организации индивидуального отбора при приеме либо переводе в государственные и муниципальные образовательные организации для получения основного общего и среднего общего образования с углубленным изучением отдельных учебных предметов или для профильного обучения»;</a:t>
          </a:r>
          <a:endParaRPr lang="ru-RU" sz="1100" kern="1200" dirty="0"/>
        </a:p>
      </dsp:txBody>
      <dsp:txXfrm>
        <a:off x="38324" y="196201"/>
        <a:ext cx="9067352" cy="708422"/>
      </dsp:txXfrm>
    </dsp:sp>
    <dsp:sp modelId="{8962C609-00F0-4BFF-B324-357346AA478E}">
      <dsp:nvSpPr>
        <dsp:cNvPr id="0" name=""/>
        <dsp:cNvSpPr/>
      </dsp:nvSpPr>
      <dsp:spPr>
        <a:xfrm>
          <a:off x="0" y="974627"/>
          <a:ext cx="9144000" cy="78507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bg2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постановление Правительства Камчатского края от 10.01.2014 № 1-П «О нормативах финансового обеспечения государственных гарантий реализации прав на получение общедоступного и бесплатного начального общего, основного общего, среднего общего образования, финансового обеспечения дополнительного образования детей в муниципальных общеобразовательных организациях в Камчатском крае»;</a:t>
          </a:r>
          <a:endParaRPr lang="ru-RU" sz="1100" kern="1200" dirty="0"/>
        </a:p>
      </dsp:txBody>
      <dsp:txXfrm>
        <a:off x="38324" y="1012951"/>
        <a:ext cx="9067352" cy="708422"/>
      </dsp:txXfrm>
    </dsp:sp>
    <dsp:sp modelId="{41D365D9-7E50-41CF-B494-A6F330D553BF}">
      <dsp:nvSpPr>
        <dsp:cNvPr id="0" name=""/>
        <dsp:cNvSpPr/>
      </dsp:nvSpPr>
      <dsp:spPr>
        <a:xfrm>
          <a:off x="0" y="1791378"/>
          <a:ext cx="9144000" cy="78507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постановление Правительства Камчатского края от 10.01.2014 № 2-П «О нормативах финансового обеспечения государственных гарантий реализации прав на получение общедоступного и бесплатного дошкольного образования в муниципальных дошкольных образовательных организациях и в муниципальных общеобразовательных организациях в Камчатском крае»;</a:t>
          </a:r>
          <a:endParaRPr lang="ru-RU" sz="1100" kern="1200" dirty="0"/>
        </a:p>
      </dsp:txBody>
      <dsp:txXfrm>
        <a:off x="38324" y="1829702"/>
        <a:ext cx="9067352" cy="708422"/>
      </dsp:txXfrm>
    </dsp:sp>
    <dsp:sp modelId="{FAABDF32-3BFA-43ED-8EA6-A1016AB65171}">
      <dsp:nvSpPr>
        <dsp:cNvPr id="0" name=""/>
        <dsp:cNvSpPr/>
      </dsp:nvSpPr>
      <dsp:spPr>
        <a:xfrm>
          <a:off x="0" y="2608127"/>
          <a:ext cx="9144000" cy="78507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bg2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постановление Правительства Камчатского края от 17.02.2014 № 88-П «О проведении оценки последствий принятия решения о реорганизации или ликвидации образовательных организаций в Камчатском крае»;</a:t>
          </a:r>
          <a:endParaRPr lang="ru-RU" sz="1100" kern="1200" dirty="0"/>
        </a:p>
      </dsp:txBody>
      <dsp:txXfrm>
        <a:off x="38324" y="2646451"/>
        <a:ext cx="9067352" cy="708422"/>
      </dsp:txXfrm>
    </dsp:sp>
    <dsp:sp modelId="{6A6F326A-7511-4ACC-ADAA-09DA59677921}">
      <dsp:nvSpPr>
        <dsp:cNvPr id="0" name=""/>
        <dsp:cNvSpPr/>
      </dsp:nvSpPr>
      <dsp:spPr>
        <a:xfrm>
          <a:off x="0" y="3424878"/>
          <a:ext cx="9144000" cy="78507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bg2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постановление Правительства Камчатского края от 24.02.2014 № 96-П «Об утверждении порядка установления организациям, осуществляющим образовательную деятельность по имеющим государственную аккредитацию образовательным программам среднего профессионального образования, контрольных цифр приема граждан на обучение по профессиям и специальностям за счет средств краевого бюджета»;</a:t>
          </a:r>
          <a:endParaRPr lang="ru-RU" sz="1100" kern="1200" dirty="0"/>
        </a:p>
      </dsp:txBody>
      <dsp:txXfrm>
        <a:off x="38324" y="3463202"/>
        <a:ext cx="9067352" cy="708422"/>
      </dsp:txXfrm>
    </dsp:sp>
    <dsp:sp modelId="{36424DC9-3010-4AA4-8BA5-9604CCFF45DC}">
      <dsp:nvSpPr>
        <dsp:cNvPr id="0" name=""/>
        <dsp:cNvSpPr/>
      </dsp:nvSpPr>
      <dsp:spPr>
        <a:xfrm>
          <a:off x="0" y="4241628"/>
          <a:ext cx="9144000" cy="78507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bg2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проект постановления Правительства Камчатского края «Об утверждении Порядка предоставления социальной поддержки отдельным категориям граждан в период получения ими образования в государственных и муниципальных образовательных организациях в Камчатском крае».</a:t>
          </a:r>
          <a:endParaRPr lang="ru-RU" sz="1100" kern="1200" dirty="0"/>
        </a:p>
      </dsp:txBody>
      <dsp:txXfrm>
        <a:off x="38324" y="4279952"/>
        <a:ext cx="9067352" cy="70842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67F60F-5639-4C5B-B661-D46B1B4A023D}">
      <dsp:nvSpPr>
        <dsp:cNvPr id="0" name=""/>
        <dsp:cNvSpPr/>
      </dsp:nvSpPr>
      <dsp:spPr>
        <a:xfrm>
          <a:off x="0" y="0"/>
          <a:ext cx="8856984" cy="14401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Поощрение лучших учителей.</a:t>
          </a:r>
          <a:endParaRPr lang="ru-RU" sz="3200" kern="1200" dirty="0"/>
        </a:p>
      </dsp:txBody>
      <dsp:txXfrm>
        <a:off x="1915412" y="0"/>
        <a:ext cx="6941571" cy="1440159"/>
      </dsp:txXfrm>
    </dsp:sp>
    <dsp:sp modelId="{2440C0B6-F1A9-4CBB-B0D7-96F236F6EB7E}">
      <dsp:nvSpPr>
        <dsp:cNvPr id="0" name=""/>
        <dsp:cNvSpPr/>
      </dsp:nvSpPr>
      <dsp:spPr>
        <a:xfrm>
          <a:off x="144015" y="144015"/>
          <a:ext cx="1771396" cy="115212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261F0CC1-1776-4E2D-953F-48DAEFE9773F}">
      <dsp:nvSpPr>
        <dsp:cNvPr id="0" name=""/>
        <dsp:cNvSpPr/>
      </dsp:nvSpPr>
      <dsp:spPr>
        <a:xfrm>
          <a:off x="0" y="1584175"/>
          <a:ext cx="8856984" cy="14401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Государственная поддержка талантливой молодежи.</a:t>
          </a:r>
          <a:endParaRPr lang="ru-RU" sz="3200" kern="1200" dirty="0"/>
        </a:p>
      </dsp:txBody>
      <dsp:txXfrm>
        <a:off x="1915412" y="1584175"/>
        <a:ext cx="6941571" cy="1440160"/>
      </dsp:txXfrm>
    </dsp:sp>
    <dsp:sp modelId="{6F6FA39C-A06A-4F04-AE76-0D4CC6446196}">
      <dsp:nvSpPr>
        <dsp:cNvPr id="0" name=""/>
        <dsp:cNvSpPr/>
      </dsp:nvSpPr>
      <dsp:spPr>
        <a:xfrm>
          <a:off x="108915" y="1636211"/>
          <a:ext cx="1872206" cy="11714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43E491D-EFAA-43EB-AAB8-328EC5C1354D}">
      <dsp:nvSpPr>
        <dsp:cNvPr id="0" name=""/>
        <dsp:cNvSpPr/>
      </dsp:nvSpPr>
      <dsp:spPr>
        <a:xfrm>
          <a:off x="0" y="3168351"/>
          <a:ext cx="8856984" cy="14401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Повышение уровня воспитательной работы в школе</a:t>
          </a:r>
          <a:endParaRPr lang="ru-RU" sz="3200" kern="1200" dirty="0"/>
        </a:p>
      </dsp:txBody>
      <dsp:txXfrm>
        <a:off x="1915412" y="3168351"/>
        <a:ext cx="6941571" cy="1440159"/>
      </dsp:txXfrm>
    </dsp:sp>
    <dsp:sp modelId="{75381427-209F-4ADF-B52F-8EFD87EF73BB}">
      <dsp:nvSpPr>
        <dsp:cNvPr id="0" name=""/>
        <dsp:cNvSpPr/>
      </dsp:nvSpPr>
      <dsp:spPr>
        <a:xfrm>
          <a:off x="144015" y="3312367"/>
          <a:ext cx="1771396" cy="115212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8000" b="-28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C87BA3-3F8E-4380-A586-ED3863D604FD}">
      <dsp:nvSpPr>
        <dsp:cNvPr id="0" name=""/>
        <dsp:cNvSpPr/>
      </dsp:nvSpPr>
      <dsp:spPr>
        <a:xfrm rot="10800000">
          <a:off x="1682556" y="2598"/>
          <a:ext cx="5937779" cy="747803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9760" tIns="49530" rIns="92456" bIns="4953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b="1" kern="1200" dirty="0" smtClean="0"/>
            <a:t>«Развитие дошкольного образования в Камчатском крае на 2011-2015 годы»;</a:t>
          </a:r>
          <a:endParaRPr lang="ru-RU" sz="1300" kern="1200" dirty="0" smtClean="0"/>
        </a:p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 rot="10800000">
        <a:off x="1869507" y="2598"/>
        <a:ext cx="5750828" cy="747803"/>
      </dsp:txXfrm>
    </dsp:sp>
    <dsp:sp modelId="{AF30AC18-C995-47B1-AE98-F765E2C46AAA}">
      <dsp:nvSpPr>
        <dsp:cNvPr id="0" name=""/>
        <dsp:cNvSpPr/>
      </dsp:nvSpPr>
      <dsp:spPr>
        <a:xfrm>
          <a:off x="1308655" y="2598"/>
          <a:ext cx="747803" cy="747803"/>
        </a:xfrm>
        <a:prstGeom prst="round2Diag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63A873-1AF1-4ECD-BF56-CC90252D1485}">
      <dsp:nvSpPr>
        <dsp:cNvPr id="0" name=""/>
        <dsp:cNvSpPr/>
      </dsp:nvSpPr>
      <dsp:spPr>
        <a:xfrm rot="10800000">
          <a:off x="1682556" y="973626"/>
          <a:ext cx="5937779" cy="747803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9760" tIns="49530" rIns="92456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«Развитие образования Камчатского края на 2013-2015 годы»; </a:t>
          </a:r>
          <a:endParaRPr lang="ru-RU" sz="1300" kern="1200" dirty="0"/>
        </a:p>
      </dsp:txBody>
      <dsp:txXfrm rot="10800000">
        <a:off x="1869507" y="973626"/>
        <a:ext cx="5750828" cy="747803"/>
      </dsp:txXfrm>
    </dsp:sp>
    <dsp:sp modelId="{449E1993-D878-4FB1-A330-81DB4BD96BE5}">
      <dsp:nvSpPr>
        <dsp:cNvPr id="0" name=""/>
        <dsp:cNvSpPr/>
      </dsp:nvSpPr>
      <dsp:spPr>
        <a:xfrm>
          <a:off x="1308655" y="973626"/>
          <a:ext cx="747803" cy="747803"/>
        </a:xfrm>
        <a:prstGeom prst="round2Diag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9000" r="-2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548488-9071-44A7-B107-FDFA60815802}">
      <dsp:nvSpPr>
        <dsp:cNvPr id="0" name=""/>
        <dsp:cNvSpPr/>
      </dsp:nvSpPr>
      <dsp:spPr>
        <a:xfrm rot="10800000">
          <a:off x="1682556" y="1944654"/>
          <a:ext cx="5937779" cy="747803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9760" tIns="49530" rIns="92456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«Семья и дети Камчатки на 2013-2015 годы»;</a:t>
          </a:r>
          <a:endParaRPr lang="ru-RU" sz="1300" kern="1200"/>
        </a:p>
      </dsp:txBody>
      <dsp:txXfrm rot="10800000">
        <a:off x="1869507" y="1944654"/>
        <a:ext cx="5750828" cy="747803"/>
      </dsp:txXfrm>
    </dsp:sp>
    <dsp:sp modelId="{E42F4F52-5DC3-45BD-8D0B-71A9EC4B4CA5}">
      <dsp:nvSpPr>
        <dsp:cNvPr id="0" name=""/>
        <dsp:cNvSpPr/>
      </dsp:nvSpPr>
      <dsp:spPr>
        <a:xfrm>
          <a:off x="1308655" y="1944654"/>
          <a:ext cx="747803" cy="747803"/>
        </a:xfrm>
        <a:prstGeom prst="round2Diag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9668F4-BAF7-407F-AA1D-8996DCFD4AAC}">
      <dsp:nvSpPr>
        <dsp:cNvPr id="0" name=""/>
        <dsp:cNvSpPr/>
      </dsp:nvSpPr>
      <dsp:spPr>
        <a:xfrm rot="10800000">
          <a:off x="1682556" y="2915682"/>
          <a:ext cx="5937779" cy="747803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9760" tIns="49530" rIns="92456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«Социальная адаптация и сопровождение выпускников учреждений для детей-сирот и детей, оставшихся без попечения родителей, в Камчатском крае на 2011-2015 годы»;</a:t>
          </a:r>
          <a:endParaRPr lang="ru-RU" sz="1300" kern="1200"/>
        </a:p>
      </dsp:txBody>
      <dsp:txXfrm rot="10800000">
        <a:off x="1869507" y="2915682"/>
        <a:ext cx="5750828" cy="747803"/>
      </dsp:txXfrm>
    </dsp:sp>
    <dsp:sp modelId="{A952ED89-CAC1-4053-BA3E-AD440E7F77DF}">
      <dsp:nvSpPr>
        <dsp:cNvPr id="0" name=""/>
        <dsp:cNvSpPr/>
      </dsp:nvSpPr>
      <dsp:spPr>
        <a:xfrm>
          <a:off x="1308655" y="2915682"/>
          <a:ext cx="747803" cy="747803"/>
        </a:xfrm>
        <a:prstGeom prst="round2Diag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3686AD-3B61-4FEC-BA07-0FBBC750C482}">
      <dsp:nvSpPr>
        <dsp:cNvPr id="0" name=""/>
        <dsp:cNvSpPr/>
      </dsp:nvSpPr>
      <dsp:spPr>
        <a:xfrm rot="10800000">
          <a:off x="1682556" y="3886710"/>
          <a:ext cx="5937779" cy="747803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9760" tIns="49530" rIns="92456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«Региональная комплексная программа развития профессионального образования на 2011-2013 годы».</a:t>
          </a:r>
          <a:endParaRPr lang="ru-RU" sz="1300" kern="1200"/>
        </a:p>
      </dsp:txBody>
      <dsp:txXfrm rot="10800000">
        <a:off x="1869507" y="3886710"/>
        <a:ext cx="5750828" cy="747803"/>
      </dsp:txXfrm>
    </dsp:sp>
    <dsp:sp modelId="{0877B09F-0C78-4903-98C2-B5FAB5E5B263}">
      <dsp:nvSpPr>
        <dsp:cNvPr id="0" name=""/>
        <dsp:cNvSpPr/>
      </dsp:nvSpPr>
      <dsp:spPr>
        <a:xfrm>
          <a:off x="1308655" y="3886710"/>
          <a:ext cx="747803" cy="747803"/>
        </a:xfrm>
        <a:prstGeom prst="round2Diag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7E88ED-BF47-4B94-947D-C1ECBFD0EFDD}">
      <dsp:nvSpPr>
        <dsp:cNvPr id="0" name=""/>
        <dsp:cNvSpPr/>
      </dsp:nvSpPr>
      <dsp:spPr>
        <a:xfrm>
          <a:off x="0" y="667"/>
          <a:ext cx="8856983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CEDAF94-9F6E-4D58-B669-416F17A5A274}">
      <dsp:nvSpPr>
        <dsp:cNvPr id="0" name=""/>
        <dsp:cNvSpPr/>
      </dsp:nvSpPr>
      <dsp:spPr>
        <a:xfrm>
          <a:off x="0" y="667"/>
          <a:ext cx="8856983" cy="297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/>
            <a:t>«Развитие информационного общества и формирование электронного правительства в Камчатском крае на 2012-2014 годы»;</a:t>
          </a:r>
          <a:endParaRPr lang="ru-RU" sz="1050" b="1" kern="1200" dirty="0"/>
        </a:p>
      </dsp:txBody>
      <dsp:txXfrm>
        <a:off x="0" y="667"/>
        <a:ext cx="8856983" cy="297639"/>
      </dsp:txXfrm>
    </dsp:sp>
    <dsp:sp modelId="{2F0D016B-4C8A-4BFB-BD21-07B6FE18470E}">
      <dsp:nvSpPr>
        <dsp:cNvPr id="0" name=""/>
        <dsp:cNvSpPr/>
      </dsp:nvSpPr>
      <dsp:spPr>
        <a:xfrm>
          <a:off x="0" y="298307"/>
          <a:ext cx="8856983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D0E2C2C-20B5-4B8B-9CB0-640CD8247A7E}">
      <dsp:nvSpPr>
        <dsp:cNvPr id="0" name=""/>
        <dsp:cNvSpPr/>
      </dsp:nvSpPr>
      <dsp:spPr>
        <a:xfrm>
          <a:off x="0" y="298307"/>
          <a:ext cx="8856983" cy="297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smtClean="0"/>
            <a:t>«Патриотическое воспитание граждан Российской Федерации в Камчатском крае на 2013-2015 годы»;</a:t>
          </a:r>
          <a:endParaRPr lang="ru-RU" sz="1050" b="1" kern="1200"/>
        </a:p>
      </dsp:txBody>
      <dsp:txXfrm>
        <a:off x="0" y="298307"/>
        <a:ext cx="8856983" cy="297639"/>
      </dsp:txXfrm>
    </dsp:sp>
    <dsp:sp modelId="{6685D5B7-FE8C-4B99-A684-A48C1FD100B2}">
      <dsp:nvSpPr>
        <dsp:cNvPr id="0" name=""/>
        <dsp:cNvSpPr/>
      </dsp:nvSpPr>
      <dsp:spPr>
        <a:xfrm>
          <a:off x="0" y="595947"/>
          <a:ext cx="8856983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26754B2-4451-4A7D-A0AB-57EFE228A049}">
      <dsp:nvSpPr>
        <dsp:cNvPr id="0" name=""/>
        <dsp:cNvSpPr/>
      </dsp:nvSpPr>
      <dsp:spPr>
        <a:xfrm>
          <a:off x="0" y="595947"/>
          <a:ext cx="8856983" cy="297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smtClean="0"/>
            <a:t>«Повышение безопасности дорожного движения в Камчатском крае на 2013-2015 годы»;</a:t>
          </a:r>
          <a:endParaRPr lang="ru-RU" sz="1050" b="1" kern="1200"/>
        </a:p>
      </dsp:txBody>
      <dsp:txXfrm>
        <a:off x="0" y="595947"/>
        <a:ext cx="8856983" cy="297639"/>
      </dsp:txXfrm>
    </dsp:sp>
    <dsp:sp modelId="{16E9D7B0-18A1-4074-B4D9-060F0349BCE6}">
      <dsp:nvSpPr>
        <dsp:cNvPr id="0" name=""/>
        <dsp:cNvSpPr/>
      </dsp:nvSpPr>
      <dsp:spPr>
        <a:xfrm>
          <a:off x="0" y="893587"/>
          <a:ext cx="8856983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29486D0-68AF-44BF-A9BA-825CA312CE2F}">
      <dsp:nvSpPr>
        <dsp:cNvPr id="0" name=""/>
        <dsp:cNvSpPr/>
      </dsp:nvSpPr>
      <dsp:spPr>
        <a:xfrm>
          <a:off x="0" y="893587"/>
          <a:ext cx="8856983" cy="297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smtClean="0"/>
            <a:t>«Профилактика наркомании и алкоголизма в Камчатском крае на 2013-2015 годы»;</a:t>
          </a:r>
          <a:endParaRPr lang="ru-RU" sz="1050" b="1" kern="1200"/>
        </a:p>
      </dsp:txBody>
      <dsp:txXfrm>
        <a:off x="0" y="893587"/>
        <a:ext cx="8856983" cy="297639"/>
      </dsp:txXfrm>
    </dsp:sp>
    <dsp:sp modelId="{87019A50-9EB0-4F87-BF6F-04C0A0262E29}">
      <dsp:nvSpPr>
        <dsp:cNvPr id="0" name=""/>
        <dsp:cNvSpPr/>
      </dsp:nvSpPr>
      <dsp:spPr>
        <a:xfrm>
          <a:off x="0" y="1191227"/>
          <a:ext cx="8856983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F09EE68-2C85-4106-8D85-E3BF55036616}">
      <dsp:nvSpPr>
        <dsp:cNvPr id="0" name=""/>
        <dsp:cNvSpPr/>
      </dsp:nvSpPr>
      <dsp:spPr>
        <a:xfrm>
          <a:off x="0" y="1191227"/>
          <a:ext cx="8856983" cy="297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smtClean="0"/>
            <a:t>«Снижение рисков и смягчение последствий чрезвычайных ситуаций природного и техногенного характера в Камчатском крае на 2013-2015 годы»;</a:t>
          </a:r>
          <a:endParaRPr lang="ru-RU" sz="1050" b="1" kern="1200"/>
        </a:p>
      </dsp:txBody>
      <dsp:txXfrm>
        <a:off x="0" y="1191227"/>
        <a:ext cx="8856983" cy="297639"/>
      </dsp:txXfrm>
    </dsp:sp>
    <dsp:sp modelId="{096CADF7-BABF-40AA-A718-9348D6BF0B68}">
      <dsp:nvSpPr>
        <dsp:cNvPr id="0" name=""/>
        <dsp:cNvSpPr/>
      </dsp:nvSpPr>
      <dsp:spPr>
        <a:xfrm>
          <a:off x="0" y="1488866"/>
          <a:ext cx="8856983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B8E8CE7-EB96-4382-9CAC-6BD061274573}">
      <dsp:nvSpPr>
        <dsp:cNvPr id="0" name=""/>
        <dsp:cNvSpPr/>
      </dsp:nvSpPr>
      <dsp:spPr>
        <a:xfrm>
          <a:off x="0" y="1488866"/>
          <a:ext cx="8856983" cy="297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smtClean="0"/>
            <a:t>«Пожарная безопасность в Камчатском крае на 2010-2015 годы»;</a:t>
          </a:r>
          <a:endParaRPr lang="ru-RU" sz="1050" b="1" kern="1200"/>
        </a:p>
      </dsp:txBody>
      <dsp:txXfrm>
        <a:off x="0" y="1488866"/>
        <a:ext cx="8856983" cy="297639"/>
      </dsp:txXfrm>
    </dsp:sp>
    <dsp:sp modelId="{2D81A8EC-F74E-448E-95AA-0F88A37771BD}">
      <dsp:nvSpPr>
        <dsp:cNvPr id="0" name=""/>
        <dsp:cNvSpPr/>
      </dsp:nvSpPr>
      <dsp:spPr>
        <a:xfrm>
          <a:off x="0" y="1786506"/>
          <a:ext cx="8856983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03FB16D-CD16-442A-B092-56D379874EB5}">
      <dsp:nvSpPr>
        <dsp:cNvPr id="0" name=""/>
        <dsp:cNvSpPr/>
      </dsp:nvSpPr>
      <dsp:spPr>
        <a:xfrm>
          <a:off x="0" y="1786506"/>
          <a:ext cx="8856983" cy="297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smtClean="0"/>
            <a:t>«Профилактика правонарушений и преступлений на территории Камчатского края на 2013-2015 годы»;</a:t>
          </a:r>
          <a:endParaRPr lang="ru-RU" sz="1050" b="1" kern="1200"/>
        </a:p>
      </dsp:txBody>
      <dsp:txXfrm>
        <a:off x="0" y="1786506"/>
        <a:ext cx="8856983" cy="297639"/>
      </dsp:txXfrm>
    </dsp:sp>
    <dsp:sp modelId="{74F807D1-4280-475E-A4FC-3719E63A7791}">
      <dsp:nvSpPr>
        <dsp:cNvPr id="0" name=""/>
        <dsp:cNvSpPr/>
      </dsp:nvSpPr>
      <dsp:spPr>
        <a:xfrm>
          <a:off x="0" y="2084146"/>
          <a:ext cx="8856983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2292A5B-4084-4C92-A762-523B93E5038A}">
      <dsp:nvSpPr>
        <dsp:cNvPr id="0" name=""/>
        <dsp:cNvSpPr/>
      </dsp:nvSpPr>
      <dsp:spPr>
        <a:xfrm>
          <a:off x="0" y="2084146"/>
          <a:ext cx="8856983" cy="297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smtClean="0"/>
            <a:t>«Доступная среда на 2011 - 2015 годы в Камчатском крае»;</a:t>
          </a:r>
          <a:endParaRPr lang="ru-RU" sz="1050" b="1" kern="1200"/>
        </a:p>
      </dsp:txBody>
      <dsp:txXfrm>
        <a:off x="0" y="2084146"/>
        <a:ext cx="8856983" cy="297639"/>
      </dsp:txXfrm>
    </dsp:sp>
    <dsp:sp modelId="{0F4356C2-64EB-4ADA-8BE8-797C7B7DD12D}">
      <dsp:nvSpPr>
        <dsp:cNvPr id="0" name=""/>
        <dsp:cNvSpPr/>
      </dsp:nvSpPr>
      <dsp:spPr>
        <a:xfrm>
          <a:off x="0" y="2381786"/>
          <a:ext cx="8856983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5432954-E423-4116-9A7C-3174B305BD2F}">
      <dsp:nvSpPr>
        <dsp:cNvPr id="0" name=""/>
        <dsp:cNvSpPr/>
      </dsp:nvSpPr>
      <dsp:spPr>
        <a:xfrm>
          <a:off x="0" y="2381786"/>
          <a:ext cx="8856983" cy="297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smtClean="0"/>
            <a:t>«Старшее поколение в Камчатском крае на 2011-2013 годы»;</a:t>
          </a:r>
          <a:endParaRPr lang="ru-RU" sz="1050" b="1" kern="1200"/>
        </a:p>
      </dsp:txBody>
      <dsp:txXfrm>
        <a:off x="0" y="2381786"/>
        <a:ext cx="8856983" cy="297639"/>
      </dsp:txXfrm>
    </dsp:sp>
    <dsp:sp modelId="{460F4DF2-7909-4E54-9210-0907C0043BBC}">
      <dsp:nvSpPr>
        <dsp:cNvPr id="0" name=""/>
        <dsp:cNvSpPr/>
      </dsp:nvSpPr>
      <dsp:spPr>
        <a:xfrm>
          <a:off x="0" y="2679426"/>
          <a:ext cx="8856983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422F564-189D-4DB1-8664-73A2C9F93AD9}">
      <dsp:nvSpPr>
        <dsp:cNvPr id="0" name=""/>
        <dsp:cNvSpPr/>
      </dsp:nvSpPr>
      <dsp:spPr>
        <a:xfrm>
          <a:off x="0" y="2679426"/>
          <a:ext cx="8848334" cy="460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/>
            <a:t>«Повышение энергетической эффективности региональной экономики и сокращение издержек в бюджетном секторе Камчатского края на 2010-2015 годы и в перспективе до 2020 года, а также создание условий для ее реализации»;</a:t>
          </a:r>
          <a:endParaRPr lang="ru-RU" sz="1050" b="1" kern="1200" dirty="0"/>
        </a:p>
      </dsp:txBody>
      <dsp:txXfrm>
        <a:off x="0" y="2679426"/>
        <a:ext cx="8848334" cy="460160"/>
      </dsp:txXfrm>
    </dsp:sp>
    <dsp:sp modelId="{7198A3A3-7AA1-440D-A8AD-9D1CFE05127C}">
      <dsp:nvSpPr>
        <dsp:cNvPr id="0" name=""/>
        <dsp:cNvSpPr/>
      </dsp:nvSpPr>
      <dsp:spPr>
        <a:xfrm>
          <a:off x="0" y="3139586"/>
          <a:ext cx="8856983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1CF2F5B-C63D-4619-BE68-D973340ABA07}">
      <dsp:nvSpPr>
        <dsp:cNvPr id="0" name=""/>
        <dsp:cNvSpPr/>
      </dsp:nvSpPr>
      <dsp:spPr>
        <a:xfrm>
          <a:off x="0" y="3139586"/>
          <a:ext cx="8856983" cy="297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smtClean="0"/>
            <a:t>«Организация отдыха, оздоровления и занятости детей и молодежи в Камчатском крае на 2012-2015 годы»;</a:t>
          </a:r>
          <a:endParaRPr lang="ru-RU" sz="1050" b="1" kern="1200"/>
        </a:p>
      </dsp:txBody>
      <dsp:txXfrm>
        <a:off x="0" y="3139586"/>
        <a:ext cx="8856983" cy="297639"/>
      </dsp:txXfrm>
    </dsp:sp>
    <dsp:sp modelId="{A42791ED-AC07-48EC-AE2A-0BC69D72AE13}">
      <dsp:nvSpPr>
        <dsp:cNvPr id="0" name=""/>
        <dsp:cNvSpPr/>
      </dsp:nvSpPr>
      <dsp:spPr>
        <a:xfrm>
          <a:off x="0" y="3437226"/>
          <a:ext cx="8856983" cy="0"/>
        </a:xfrm>
        <a:prstGeom prst="lin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81385A7-8015-468B-AFAA-E91FBF069941}">
      <dsp:nvSpPr>
        <dsp:cNvPr id="0" name=""/>
        <dsp:cNvSpPr/>
      </dsp:nvSpPr>
      <dsp:spPr>
        <a:xfrm>
          <a:off x="0" y="3437226"/>
          <a:ext cx="8848334" cy="440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/>
            <a:t>«Устойчивое развитие коренных и малочисленных народов Севера, Сибири и Дальнего Востока проживающих в Камчатском крае»;</a:t>
          </a:r>
          <a:endParaRPr lang="ru-RU" sz="1050" b="1" kern="1200" dirty="0"/>
        </a:p>
      </dsp:txBody>
      <dsp:txXfrm>
        <a:off x="0" y="3437226"/>
        <a:ext cx="8848334" cy="440706"/>
      </dsp:txXfrm>
    </dsp:sp>
    <dsp:sp modelId="{AF7C8CEA-6996-4E4E-9D7F-813F0E345AF7}">
      <dsp:nvSpPr>
        <dsp:cNvPr id="0" name=""/>
        <dsp:cNvSpPr/>
      </dsp:nvSpPr>
      <dsp:spPr>
        <a:xfrm>
          <a:off x="0" y="3877932"/>
          <a:ext cx="8856983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54C06E2-A761-4C7C-A0D9-1ACB77D2A921}">
      <dsp:nvSpPr>
        <dsp:cNvPr id="0" name=""/>
        <dsp:cNvSpPr/>
      </dsp:nvSpPr>
      <dsp:spPr>
        <a:xfrm>
          <a:off x="0" y="3877932"/>
          <a:ext cx="8856983" cy="297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smtClean="0"/>
            <a:t>«Развитие системы ипотечного жилищного кредитования в Камчатском крае на 2013 год»;</a:t>
          </a:r>
          <a:endParaRPr lang="ru-RU" sz="1050" b="1" kern="1200"/>
        </a:p>
      </dsp:txBody>
      <dsp:txXfrm>
        <a:off x="0" y="3877932"/>
        <a:ext cx="8856983" cy="297639"/>
      </dsp:txXfrm>
    </dsp:sp>
    <dsp:sp modelId="{A5AA0192-6AAC-46F8-BBAE-8A812CC2D539}">
      <dsp:nvSpPr>
        <dsp:cNvPr id="0" name=""/>
        <dsp:cNvSpPr/>
      </dsp:nvSpPr>
      <dsp:spPr>
        <a:xfrm>
          <a:off x="0" y="4175572"/>
          <a:ext cx="8856983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F6966C1-B935-47DC-8762-156169D13AAB}">
      <dsp:nvSpPr>
        <dsp:cNvPr id="0" name=""/>
        <dsp:cNvSpPr/>
      </dsp:nvSpPr>
      <dsp:spPr>
        <a:xfrm>
          <a:off x="0" y="4175572"/>
          <a:ext cx="8856983" cy="297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smtClean="0"/>
            <a:t>«Государственная поддержка социально ориентированных некоммерческих организаций в Камчатском крае на 2011-2013 годы»;</a:t>
          </a:r>
          <a:endParaRPr lang="ru-RU" sz="1050" b="1" kern="1200"/>
        </a:p>
      </dsp:txBody>
      <dsp:txXfrm>
        <a:off x="0" y="4175572"/>
        <a:ext cx="8856983" cy="297639"/>
      </dsp:txXfrm>
    </dsp:sp>
    <dsp:sp modelId="{2D709357-ACA3-4719-9289-D36AB1FE27A6}">
      <dsp:nvSpPr>
        <dsp:cNvPr id="0" name=""/>
        <dsp:cNvSpPr/>
      </dsp:nvSpPr>
      <dsp:spPr>
        <a:xfrm>
          <a:off x="0" y="4473212"/>
          <a:ext cx="8856983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D603758-D931-4208-8709-636B76B6E4C5}">
      <dsp:nvSpPr>
        <dsp:cNvPr id="0" name=""/>
        <dsp:cNvSpPr/>
      </dsp:nvSpPr>
      <dsp:spPr>
        <a:xfrm>
          <a:off x="0" y="4473212"/>
          <a:ext cx="8856983" cy="297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smtClean="0"/>
            <a:t>«Развитие информационного общества и формирование электронного правительства в Камчатском крае на 2012-2014 годы»;</a:t>
          </a:r>
          <a:endParaRPr lang="ru-RU" sz="1050" b="1" kern="1200"/>
        </a:p>
      </dsp:txBody>
      <dsp:txXfrm>
        <a:off x="0" y="4473212"/>
        <a:ext cx="8856983" cy="297639"/>
      </dsp:txXfrm>
    </dsp:sp>
    <dsp:sp modelId="{DF23ABCC-C904-45E3-B633-93CAAD1A3916}">
      <dsp:nvSpPr>
        <dsp:cNvPr id="0" name=""/>
        <dsp:cNvSpPr/>
      </dsp:nvSpPr>
      <dsp:spPr>
        <a:xfrm>
          <a:off x="0" y="4770852"/>
          <a:ext cx="8856983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534A14E-34EE-47BD-8A85-2361CD3571C3}">
      <dsp:nvSpPr>
        <dsp:cNvPr id="0" name=""/>
        <dsp:cNvSpPr/>
      </dsp:nvSpPr>
      <dsp:spPr>
        <a:xfrm>
          <a:off x="0" y="4770852"/>
          <a:ext cx="8856983" cy="297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smtClean="0"/>
            <a:t>«Комплексная безопасность краевых государственных и муниципальных учреждений социальной сферы в Камчатском крае на 2012-2015 годы».</a:t>
          </a:r>
          <a:endParaRPr lang="ru-RU" sz="1050" b="1" kern="1200"/>
        </a:p>
      </dsp:txBody>
      <dsp:txXfrm>
        <a:off x="0" y="4770852"/>
        <a:ext cx="8856983" cy="29763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D92D80-0172-48AA-BF45-8CF66413BE47}">
      <dsp:nvSpPr>
        <dsp:cNvPr id="0" name=""/>
        <dsp:cNvSpPr/>
      </dsp:nvSpPr>
      <dsp:spPr>
        <a:xfrm>
          <a:off x="0" y="180173"/>
          <a:ext cx="8892479" cy="800557"/>
        </a:xfrm>
        <a:prstGeom prst="roundRect">
          <a:avLst/>
        </a:prstGeom>
        <a:solidFill>
          <a:schemeClr val="bg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Исполнение по долгосрочным краевым целевым программам в 2013 году составило  </a:t>
          </a:r>
          <a:endParaRPr lang="ru-RU" sz="1400" b="1" kern="1200" dirty="0" smtClean="0"/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  </a:t>
          </a:r>
          <a:r>
            <a:rPr lang="ru-RU" sz="1400" b="1" kern="1200" dirty="0" smtClean="0"/>
            <a:t>417 509,29 тысяч рублей, 94 % установленного </a:t>
          </a:r>
          <a:r>
            <a:rPr lang="ru-RU" sz="1400" b="1" kern="1200" dirty="0" smtClean="0"/>
            <a:t>плана</a:t>
          </a:r>
          <a:endParaRPr lang="ru-RU" sz="1400" kern="1200" dirty="0"/>
        </a:p>
      </dsp:txBody>
      <dsp:txXfrm>
        <a:off x="39080" y="219253"/>
        <a:ext cx="8814319" cy="722397"/>
      </dsp:txXfrm>
    </dsp:sp>
    <dsp:sp modelId="{9F63E02F-A421-4EA1-87FA-5A6724A7484B}">
      <dsp:nvSpPr>
        <dsp:cNvPr id="0" name=""/>
        <dsp:cNvSpPr/>
      </dsp:nvSpPr>
      <dsp:spPr>
        <a:xfrm>
          <a:off x="0" y="1167930"/>
          <a:ext cx="8892479" cy="1216800"/>
        </a:xfrm>
        <a:prstGeom prst="roundRect">
          <a:avLst/>
        </a:prstGeom>
        <a:solidFill>
          <a:srgbClr val="008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Консолидированным бюджетом Камчатского края в сфере образования в 2013 году определены расходы в сумме 13 млрд. 636 млн. 100 тыс. рублей. В сравнении с 2012 годом расходы на образование увеличились на 11,9%. Удельный вес расходов в сфере образования в расходах бюджета Камчатского края составил в 2013 году 20,4 %.</a:t>
          </a:r>
          <a:endParaRPr lang="ru-RU" sz="1400" kern="1200" dirty="0"/>
        </a:p>
      </dsp:txBody>
      <dsp:txXfrm>
        <a:off x="59399" y="1227329"/>
        <a:ext cx="8773681" cy="109800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1A6A58-65B3-4E1D-8DDA-067915B379DB}">
      <dsp:nvSpPr>
        <dsp:cNvPr id="0" name=""/>
        <dsp:cNvSpPr/>
      </dsp:nvSpPr>
      <dsp:spPr>
        <a:xfrm>
          <a:off x="2025244" y="376297"/>
          <a:ext cx="6579238" cy="1639931"/>
        </a:xfrm>
        <a:prstGeom prst="fram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По данным территориального управления Росстата, размер средней заработной платы в Камчатском крае за 2013 год (целевой показатель)  составил 48590,70 рублей, в сфере общего образования 43392,90 рублей.</a:t>
          </a:r>
          <a:endParaRPr lang="ru-RU" sz="1600" kern="1200" dirty="0"/>
        </a:p>
      </dsp:txBody>
      <dsp:txXfrm>
        <a:off x="2230235" y="581288"/>
        <a:ext cx="6169256" cy="1229949"/>
      </dsp:txXfrm>
    </dsp:sp>
    <dsp:sp modelId="{44870F0B-7278-4E87-BB07-E612BE976DEF}">
      <dsp:nvSpPr>
        <dsp:cNvPr id="0" name=""/>
        <dsp:cNvSpPr/>
      </dsp:nvSpPr>
      <dsp:spPr>
        <a:xfrm>
          <a:off x="1993885" y="1805020"/>
          <a:ext cx="3239993" cy="2880011"/>
        </a:xfrm>
        <a:prstGeom prst="rect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Фактическая средняя заработная плата педагогических работников общеобразовательных учреждений за 2013 год составила 50266 рублей . Выполнение целевого показателя – 103,4%.</a:t>
          </a:r>
          <a:endParaRPr lang="ru-RU" sz="1600" kern="1200" dirty="0"/>
        </a:p>
      </dsp:txBody>
      <dsp:txXfrm>
        <a:off x="1993885" y="1805020"/>
        <a:ext cx="3239993" cy="2880011"/>
      </dsp:txXfrm>
    </dsp:sp>
    <dsp:sp modelId="{735A2913-7FF2-4C14-B639-4D76C6406D1E}">
      <dsp:nvSpPr>
        <dsp:cNvPr id="0" name=""/>
        <dsp:cNvSpPr/>
      </dsp:nvSpPr>
      <dsp:spPr>
        <a:xfrm>
          <a:off x="5354704" y="1800203"/>
          <a:ext cx="3239993" cy="2880011"/>
        </a:xfrm>
        <a:prstGeom prst="rect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Фактическая средняя заработная плата педагогов дошкольных образовательных учреждений в 2013 году составила 41685,8 рублей. Выполнение целевого показателя –    96,1 %.</a:t>
          </a:r>
          <a:endParaRPr lang="ru-RU" sz="1600" kern="1200" dirty="0"/>
        </a:p>
      </dsp:txBody>
      <dsp:txXfrm>
        <a:off x="5354704" y="1800203"/>
        <a:ext cx="3239993" cy="288001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1FCBD6-F968-4E21-8A88-30B7748C8B5F}">
      <dsp:nvSpPr>
        <dsp:cNvPr id="0" name=""/>
        <dsp:cNvSpPr/>
      </dsp:nvSpPr>
      <dsp:spPr>
        <a:xfrm>
          <a:off x="0" y="0"/>
          <a:ext cx="4525963" cy="4525963"/>
        </a:xfrm>
        <a:prstGeom prst="pie">
          <a:avLst>
            <a:gd name="adj1" fmla="val 5400000"/>
            <a:gd name="adj2" fmla="val 16200000"/>
          </a:avLst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5FFBB4-E60C-4893-B968-4C2603707F75}">
      <dsp:nvSpPr>
        <dsp:cNvPr id="0" name=""/>
        <dsp:cNvSpPr/>
      </dsp:nvSpPr>
      <dsp:spPr>
        <a:xfrm>
          <a:off x="2262981" y="0"/>
          <a:ext cx="5966618" cy="4525963"/>
        </a:xfrm>
        <a:prstGeom prst="rect">
          <a:avLst/>
        </a:prstGeom>
        <a:solidFill>
          <a:schemeClr val="bg2">
            <a:lumMod val="20000"/>
            <a:lumOff val="80000"/>
            <a:alpha val="9000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развитие альтернативных форм дошкольного образования в Камчатском крае;</a:t>
          </a:r>
          <a:endParaRPr lang="ru-RU" sz="1300" kern="1200"/>
        </a:p>
      </dsp:txBody>
      <dsp:txXfrm>
        <a:off x="2262981" y="0"/>
        <a:ext cx="5966618" cy="961767"/>
      </dsp:txXfrm>
    </dsp:sp>
    <dsp:sp modelId="{42CB1478-AD35-44C3-8D18-EDD94BF787C3}">
      <dsp:nvSpPr>
        <dsp:cNvPr id="0" name=""/>
        <dsp:cNvSpPr/>
      </dsp:nvSpPr>
      <dsp:spPr>
        <a:xfrm>
          <a:off x="594032" y="961767"/>
          <a:ext cx="3337897" cy="3337897"/>
        </a:xfrm>
        <a:prstGeom prst="pie">
          <a:avLst>
            <a:gd name="adj1" fmla="val 5400000"/>
            <a:gd name="adj2" fmla="val 16200000"/>
          </a:avLst>
        </a:prstGeom>
        <a:solidFill>
          <a:srgbClr val="008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68AC79-60DA-4E8C-BF3E-C98D3C60A5E6}">
      <dsp:nvSpPr>
        <dsp:cNvPr id="0" name=""/>
        <dsp:cNvSpPr/>
      </dsp:nvSpPr>
      <dsp:spPr>
        <a:xfrm>
          <a:off x="2262981" y="961767"/>
          <a:ext cx="5966618" cy="3337897"/>
        </a:xfrm>
        <a:prstGeom prst="rect">
          <a:avLst/>
        </a:prstGeom>
        <a:solidFill>
          <a:srgbClr val="CCFFCC">
            <a:alpha val="89804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развитие сети муниципальных образовательных учреждений, реализующих программу дошкольного образования «Детский сад присмотра и оздоровления»;</a:t>
          </a:r>
          <a:endParaRPr lang="ru-RU" sz="1300" kern="1200"/>
        </a:p>
      </dsp:txBody>
      <dsp:txXfrm>
        <a:off x="2262981" y="961767"/>
        <a:ext cx="5966618" cy="961767"/>
      </dsp:txXfrm>
    </dsp:sp>
    <dsp:sp modelId="{8E23AD95-8D0D-4987-89BE-5300E90A12D6}">
      <dsp:nvSpPr>
        <dsp:cNvPr id="0" name=""/>
        <dsp:cNvSpPr/>
      </dsp:nvSpPr>
      <dsp:spPr>
        <a:xfrm>
          <a:off x="1234480" y="1972808"/>
          <a:ext cx="2149832" cy="2149832"/>
        </a:xfrm>
        <a:prstGeom prst="pie">
          <a:avLst>
            <a:gd name="adj1" fmla="val 5400000"/>
            <a:gd name="adj2" fmla="val 1620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434B9D-F21C-4C12-9720-ACBE16349ECB}">
      <dsp:nvSpPr>
        <dsp:cNvPr id="0" name=""/>
        <dsp:cNvSpPr/>
      </dsp:nvSpPr>
      <dsp:spPr>
        <a:xfrm>
          <a:off x="2262981" y="1923534"/>
          <a:ext cx="5966618" cy="2149832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строительство детских садов;</a:t>
          </a:r>
          <a:endParaRPr lang="ru-RU" sz="1300" kern="1200" dirty="0"/>
        </a:p>
      </dsp:txBody>
      <dsp:txXfrm>
        <a:off x="2262981" y="1923534"/>
        <a:ext cx="5966618" cy="961767"/>
      </dsp:txXfrm>
    </dsp:sp>
    <dsp:sp modelId="{57A8A425-34BB-4EBB-A78B-BACE140D5432}">
      <dsp:nvSpPr>
        <dsp:cNvPr id="0" name=""/>
        <dsp:cNvSpPr/>
      </dsp:nvSpPr>
      <dsp:spPr>
        <a:xfrm>
          <a:off x="1782097" y="2885301"/>
          <a:ext cx="961767" cy="961767"/>
        </a:xfrm>
        <a:prstGeom prst="pie">
          <a:avLst>
            <a:gd name="adj1" fmla="val 5400000"/>
            <a:gd name="adj2" fmla="val 16200000"/>
          </a:avLst>
        </a:prstGeom>
        <a:solidFill>
          <a:srgbClr val="808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1A10DC-5C3D-40E0-BAC1-E289D59A2F23}">
      <dsp:nvSpPr>
        <dsp:cNvPr id="0" name=""/>
        <dsp:cNvSpPr/>
      </dsp:nvSpPr>
      <dsp:spPr>
        <a:xfrm>
          <a:off x="2262981" y="2885301"/>
          <a:ext cx="5966618" cy="961767"/>
        </a:xfrm>
        <a:prstGeom prst="rect">
          <a:avLst/>
        </a:prstGeom>
        <a:solidFill>
          <a:srgbClr val="FFFFB9">
            <a:alpha val="89804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оказание в электронном виде услуги «Прием заявлений, постановка на учет и зачисление детей в образовательные организации, реализующие основную общеобразовательную программу дошкольного образования (детские сады)»</a:t>
          </a:r>
          <a:endParaRPr lang="ru-RU" sz="1300" kern="1200"/>
        </a:p>
      </dsp:txBody>
      <dsp:txXfrm>
        <a:off x="2262981" y="2885301"/>
        <a:ext cx="5966618" cy="9617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Связанные кольца"/>
  <dgm:desc val="Служит для отображения перекрывающихся или взаимосвязанных идей и понятий. В круге помещается семь строк текста уровня 1. Остальной текст не отображается, но его можно использовать, если выбрать другой макет.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2393B6-0752-4B7C-912F-BF2FB668D120}" type="datetimeFigureOut">
              <a:rPr lang="ru-RU" smtClean="0"/>
              <a:t>02.04.2014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D6A9E2-CA7F-43AB-BD5B-E53E91E437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034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6A9E2-CA7F-43AB-BD5B-E53E91E4373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371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6A9E2-CA7F-43AB-BD5B-E53E91E4373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56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6A9E2-CA7F-43AB-BD5B-E53E91E4373D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782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6A9E2-CA7F-43AB-BD5B-E53E91E4373D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3384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6A9E2-CA7F-43AB-BD5B-E53E91E4373D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814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6A9E2-CA7F-43AB-BD5B-E53E91E4373D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814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" y="1772816"/>
            <a:ext cx="9144000" cy="3240360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-1" y="1988840"/>
            <a:ext cx="9144000" cy="2838779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5002079"/>
            <a:ext cx="9144000" cy="235857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9" y="2819400"/>
            <a:ext cx="8686800" cy="1470025"/>
          </a:xfrm>
        </p:spPr>
        <p:txBody>
          <a:bodyPr anchor="b">
            <a:noAutofit/>
          </a:bodyPr>
          <a:lstStyle>
            <a:lvl1pPr>
              <a:defRPr sz="7200" b="0" cap="none" spc="0">
                <a:ln w="1397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7284" y="5517232"/>
            <a:ext cx="8001000" cy="81651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059832" y="4252299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chemeClr val="bg1">
                    <a:lumMod val="95000"/>
                    <a:lumOff val="5000"/>
                  </a:schemeClr>
                </a:solidFill>
                <a:sym typeface="Wingdings"/>
              </a:rPr>
              <a:t></a:t>
            </a:r>
            <a:endParaRPr lang="en-US" sz="3200" spc="15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62399" y="5002079"/>
            <a:ext cx="1219200" cy="365125"/>
          </a:xfrm>
        </p:spPr>
        <p:txBody>
          <a:bodyPr/>
          <a:lstStyle>
            <a:lvl1pPr algn="ctr">
              <a:defRPr sz="2400">
                <a:latin typeface="+mj-lt"/>
              </a:defRPr>
            </a:lvl1pPr>
          </a:lstStyle>
          <a:p>
            <a:fld id="{2C0A5CF8-8071-4EE0-A685-553F8036090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860032" y="4252299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chemeClr val="bg1">
                    <a:lumMod val="95000"/>
                    <a:lumOff val="5000"/>
                  </a:schemeClr>
                </a:solidFill>
                <a:sym typeface="Wingdings"/>
              </a:rPr>
              <a:t></a:t>
            </a:r>
            <a:endParaRPr lang="en-US" sz="3200" spc="15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4591050" y="2409824"/>
            <a:ext cx="6858000" cy="2038351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5400000">
            <a:off x="4668203" y="2570797"/>
            <a:ext cx="6858000" cy="1716405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1447800" cy="5851525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274638"/>
            <a:ext cx="6353175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96000" y="6356350"/>
            <a:ext cx="762000" cy="365125"/>
          </a:xfrm>
        </p:spPr>
        <p:txBody>
          <a:bodyPr/>
          <a:lstStyle/>
          <a:p>
            <a:fld id="{2C0A5CF8-8071-4EE0-A685-553F8036090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 rot="5400000">
            <a:off x="3681476" y="3354324"/>
            <a:ext cx="6858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олько заголовок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1152128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rgbClr val="EBF010"/>
                </a:solidFill>
                <a:effectLst/>
                <a:latin typeface="Book Antiqua" pitchFamily="18" charset="0"/>
                <a:ea typeface="Batang" pitchFamily="18" charset="-127"/>
              </a:defRPr>
            </a:lvl1pPr>
            <a:extLst/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471790-1945-4049-BC37-59CAA36F8F91}" type="datetime1">
              <a:rPr lang="ru-RU" smtClean="0"/>
              <a:t>02.04.2014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45D329-F70A-4D13-A6BF-AAC11D68A21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>
          <a:xfrm>
            <a:off x="179512" y="1484784"/>
            <a:ext cx="8856984" cy="4608512"/>
          </a:xfrm>
        </p:spPr>
        <p:txBody>
          <a:bodyPr/>
          <a:lstStyle>
            <a:lvl1pPr marL="365760" indent="-283464">
              <a:buClr>
                <a:srgbClr val="FFFF00"/>
              </a:buClr>
              <a:buSzPct val="107000"/>
              <a:buFont typeface="Wingdings" pitchFamily="2" charset="2"/>
              <a:buChar char="§"/>
              <a:defRPr sz="2400">
                <a:latin typeface="Times New Roman" pitchFamily="18" charset="0"/>
                <a:cs typeface="Times New Roman" pitchFamily="18" charset="0"/>
              </a:defRPr>
            </a:lvl1pPr>
            <a:lvl2pPr marL="640080" indent="-237744">
              <a:buClr>
                <a:srgbClr val="FFC000"/>
              </a:buClr>
              <a:buSzPct val="116000"/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2pPr>
            <a:lvl3pPr>
              <a:defRPr>
                <a:latin typeface="Times New Roman" pitchFamily="18" charset="0"/>
                <a:cs typeface="Times New Roman" pitchFamily="18" charset="0"/>
              </a:defRPr>
            </a:lvl3pPr>
            <a:lvl4pPr>
              <a:defRPr>
                <a:latin typeface="Times New Roman" pitchFamily="18" charset="0"/>
                <a:cs typeface="Times New Roman" pitchFamily="18" charset="0"/>
              </a:defRPr>
            </a:lvl4pPr>
            <a:lvl5pPr>
              <a:defRPr>
                <a:latin typeface="Times New Roman" pitchFamily="18" charset="0"/>
                <a:cs typeface="Times New Roman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1691680" y="1340768"/>
            <a:ext cx="2448272" cy="0"/>
          </a:xfrm>
          <a:prstGeom prst="line">
            <a:avLst/>
          </a:prstGeom>
          <a:ln w="19050">
            <a:solidFill>
              <a:schemeClr val="tx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312" y="1261393"/>
            <a:ext cx="152400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Прямая соединительная линия 9"/>
          <p:cNvCxnSpPr/>
          <p:nvPr userDrawn="1"/>
        </p:nvCxnSpPr>
        <p:spPr>
          <a:xfrm>
            <a:off x="4754872" y="1340768"/>
            <a:ext cx="2448272" cy="0"/>
          </a:xfrm>
          <a:prstGeom prst="line">
            <a:avLst/>
          </a:prstGeom>
          <a:ln w="19050">
            <a:solidFill>
              <a:schemeClr val="tx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22753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1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2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3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4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1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1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1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1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1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2"/>
              </a:buClr>
              <a:defRPr b="1"/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7544" y="6356350"/>
            <a:ext cx="5552256" cy="38501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>
            <a:solidFill>
              <a:schemeClr val="bg2"/>
            </a:solidFill>
          </a:ln>
        </p:spPr>
        <p:txBody>
          <a:bodyPr>
            <a:normAutofit/>
          </a:bodyPr>
          <a:lstStyle>
            <a:lvl1pPr>
              <a:defRPr sz="2800">
                <a:effectLst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819400"/>
            <a:ext cx="8686800" cy="1463040"/>
          </a:xfrm>
        </p:spPr>
        <p:txBody>
          <a:bodyPr anchor="b" anchorCtr="0">
            <a:noAutofit/>
          </a:bodyPr>
          <a:lstStyle>
            <a:lvl1pPr algn="ctr">
              <a:defRPr sz="72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499" y="4800600"/>
            <a:ext cx="8001000" cy="54864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9352" y="4389120"/>
            <a:ext cx="1216152" cy="365125"/>
          </a:xfrm>
        </p:spPr>
        <p:txBody>
          <a:bodyPr/>
          <a:lstStyle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fld id="{2C0A5CF8-8071-4EE0-A685-553F8036090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</a:t>
            </a:r>
            <a:endParaRPr lang="en-US" sz="3200" spc="150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</a:t>
            </a:r>
            <a:endParaRPr lang="en-US" sz="3200" spc="150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638800" cy="94615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912" y="1719072"/>
            <a:ext cx="8247888" cy="45354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74320"/>
            <a:ext cx="2743200" cy="94488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6880" y="1717040"/>
            <a:ext cx="8249920" cy="4531360"/>
          </a:xfrm>
          <a:solidFill>
            <a:schemeClr val="bg2">
              <a:lumMod val="60000"/>
              <a:lumOff val="40000"/>
            </a:schemeClr>
          </a:solidFill>
          <a:effectLst>
            <a:outerShdw blurRad="76200" dist="38100" dir="3600000" algn="ctr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5638800" cy="100584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28600"/>
            <a:ext cx="2819400" cy="100584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00584"/>
            <a:ext cx="9144000" cy="1453896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7641"/>
            <a:ext cx="9144000" cy="1154314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C0A5CF8-8071-4EE0-A685-553F8036090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0" y="1368552"/>
            <a:ext cx="9144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5400" b="0" kern="1200" cap="none" spc="0">
          <a:ln w="13970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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Courier New" pitchFamily="49" charset="0"/>
        <a:buChar char="o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openxmlformats.org/officeDocument/2006/relationships/image" Target="../media/image18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5.xml"/><Relationship Id="rId5" Type="http://schemas.openxmlformats.org/officeDocument/2006/relationships/diagramQuickStyle" Target="../diagrams/quickStyle25.xml"/><Relationship Id="rId4" Type="http://schemas.openxmlformats.org/officeDocument/2006/relationships/diagramLayout" Target="../diagrams/layout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6.xml"/><Relationship Id="rId5" Type="http://schemas.openxmlformats.org/officeDocument/2006/relationships/diagramQuickStyle" Target="../diagrams/quickStyle26.xml"/><Relationship Id="rId4" Type="http://schemas.openxmlformats.org/officeDocument/2006/relationships/diagramLayout" Target="../diagrams/layout2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700808"/>
            <a:ext cx="8686800" cy="2592288"/>
          </a:xfrm>
        </p:spPr>
        <p:txBody>
          <a:bodyPr/>
          <a:lstStyle/>
          <a:p>
            <a:r>
              <a:rPr lang="ru-RU" sz="3200" dirty="0" smtClean="0"/>
              <a:t>ОБ  ИТОГАХ РАБОТЫ </a:t>
            </a:r>
            <a:br>
              <a:rPr lang="ru-RU" sz="3200" dirty="0" smtClean="0"/>
            </a:br>
            <a:r>
              <a:rPr lang="ru-RU" sz="3200" dirty="0" smtClean="0"/>
              <a:t>МИНИСТЕРСТВА ОБРАЗОВАНИЯ И НАУКИ КАМЧАТСКОГО КРАЯ </a:t>
            </a:r>
            <a:br>
              <a:rPr lang="ru-RU" sz="3200" dirty="0" smtClean="0"/>
            </a:br>
            <a:r>
              <a:rPr lang="ru-RU" sz="3200" dirty="0" smtClean="0"/>
              <a:t>В 2013 ГОДУ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5373216"/>
            <a:ext cx="8001000" cy="1181472"/>
          </a:xfrm>
        </p:spPr>
        <p:txBody>
          <a:bodyPr/>
          <a:lstStyle/>
          <a:p>
            <a:pPr algn="r"/>
            <a:r>
              <a:rPr lang="ru-RU" dirty="0" smtClean="0"/>
              <a:t>Виктория Ивановна Сивак, </a:t>
            </a:r>
          </a:p>
          <a:p>
            <a:pPr algn="r"/>
            <a:r>
              <a:rPr lang="ru-RU" dirty="0" err="1" smtClean="0"/>
              <a:t>ВрИО</a:t>
            </a:r>
            <a:r>
              <a:rPr lang="ru-RU" dirty="0" smtClean="0"/>
              <a:t> Министра образования и науки Камчатского края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701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Autofit/>
          </a:bodyPr>
          <a:lstStyle/>
          <a:p>
            <a:r>
              <a:rPr lang="ru-RU" sz="2000" dirty="0"/>
              <a:t>Исполнение Указа Президента Российской Федерации </a:t>
            </a:r>
            <a:br>
              <a:rPr lang="ru-RU" sz="2000" dirty="0"/>
            </a:br>
            <a:r>
              <a:rPr lang="ru-RU" sz="2000" dirty="0"/>
              <a:t>от 7 мая 2012 г. № 597 «О мероприятиях по реализации государственной социальной политики»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5825202"/>
              </p:ext>
            </p:extLst>
          </p:nvPr>
        </p:nvGraphicFramePr>
        <p:xfrm>
          <a:off x="-468560" y="1556792"/>
          <a:ext cx="9324528" cy="48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85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2880"/>
            <a:ext cx="8784976" cy="1111664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/>
              </a:rPr>
              <a:t>Создание условий для обеспечения доступного и качественного дошкольного образования в Камчатском крае</a:t>
            </a:r>
            <a:endParaRPr lang="ru-RU" sz="2400" dirty="0">
              <a:effectLst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11</a:t>
            </a:fld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5213070"/>
              </p:ext>
            </p:extLst>
          </p:nvPr>
        </p:nvGraphicFramePr>
        <p:xfrm>
          <a:off x="457200" y="1600201"/>
          <a:ext cx="3898776" cy="2548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2083335"/>
              </p:ext>
            </p:extLst>
          </p:nvPr>
        </p:nvGraphicFramePr>
        <p:xfrm>
          <a:off x="4139952" y="2996952"/>
          <a:ext cx="4896544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93096"/>
            <a:ext cx="2880320" cy="21602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34215"/>
            <a:ext cx="1996480" cy="13199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758713"/>
            <a:ext cx="1944216" cy="12954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957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rmAutofit fontScale="90000"/>
          </a:bodyPr>
          <a:lstStyle/>
          <a:p>
            <a:r>
              <a:rPr lang="ru-RU" dirty="0"/>
              <a:t>Создание условий для обеспечения доступного и качественного дошкольного образования в Камчатском крае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71505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13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rmAutofit/>
          </a:bodyPr>
          <a:lstStyle/>
          <a:p>
            <a:r>
              <a:rPr lang="ru-RU" dirty="0"/>
              <a:t>Обеспечение доступного и качественного общего образования в Камчатском крае</a:t>
            </a: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7339060"/>
              </p:ext>
            </p:extLst>
          </p:nvPr>
        </p:nvGraphicFramePr>
        <p:xfrm>
          <a:off x="215085" y="2132856"/>
          <a:ext cx="8834668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13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1556792"/>
            <a:ext cx="8856984" cy="72008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Введение Федеральных государственных образовательных стандартов </a:t>
            </a:r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6928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7559655"/>
              </p:ext>
            </p:extLst>
          </p:nvPr>
        </p:nvGraphicFramePr>
        <p:xfrm>
          <a:off x="395536" y="1484784"/>
          <a:ext cx="8229600" cy="4857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14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Государственная итоговая аттестация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233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1685507"/>
              </p:ext>
            </p:extLst>
          </p:nvPr>
        </p:nvGraphicFramePr>
        <p:xfrm>
          <a:off x="323528" y="1412776"/>
          <a:ext cx="864096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15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7504" y="182880"/>
            <a:ext cx="8579296" cy="1111664"/>
          </a:xfrm>
        </p:spPr>
        <p:txBody>
          <a:bodyPr>
            <a:noAutofit/>
          </a:bodyPr>
          <a:lstStyle/>
          <a:p>
            <a:r>
              <a:rPr lang="ru-RU" sz="1800" dirty="0" smtClean="0"/>
              <a:t>Реализация </a:t>
            </a:r>
            <a:r>
              <a:rPr lang="ru-RU" sz="1800" dirty="0"/>
              <a:t>мероприятий по обеспечению общеобразовательных организаций в Камчатском крае доступом к сети Интернет и организации дистанционного обучения школьников Камчатского </a:t>
            </a:r>
            <a:r>
              <a:rPr lang="ru-RU" sz="1800" dirty="0" smtClean="0"/>
              <a:t>края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02738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9620307"/>
              </p:ext>
            </p:extLst>
          </p:nvPr>
        </p:nvGraphicFramePr>
        <p:xfrm>
          <a:off x="179512" y="1628800"/>
          <a:ext cx="8795320" cy="5141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16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Эффекты в обеспечении </a:t>
            </a:r>
            <a:r>
              <a:rPr lang="ru-RU" dirty="0"/>
              <a:t>доступного и качественного общего образования в Камчатском </a:t>
            </a:r>
            <a:r>
              <a:rPr lang="ru-RU" dirty="0" smtClean="0"/>
              <a:t>крае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081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2957887"/>
              </p:ext>
            </p:extLst>
          </p:nvPr>
        </p:nvGraphicFramePr>
        <p:xfrm>
          <a:off x="107504" y="1412776"/>
          <a:ext cx="8856984" cy="5445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17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Совершенствование </a:t>
            </a:r>
            <a:r>
              <a:rPr lang="ru-RU" dirty="0"/>
              <a:t>системы профессионального образования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Камчатского </a:t>
            </a:r>
            <a:r>
              <a:rPr lang="ru-RU" dirty="0"/>
              <a:t>края</a:t>
            </a:r>
          </a:p>
        </p:txBody>
      </p:sp>
    </p:spTree>
    <p:extLst>
      <p:ext uri="{BB962C8B-B14F-4D97-AF65-F5344CB8AC3E}">
        <p14:creationId xmlns:p14="http://schemas.microsoft.com/office/powerpoint/2010/main" val="402203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18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11664"/>
          </a:xfrm>
        </p:spPr>
        <p:txBody>
          <a:bodyPr>
            <a:normAutofit fontScale="90000"/>
          </a:bodyPr>
          <a:lstStyle/>
          <a:p>
            <a:r>
              <a:rPr lang="ru-RU" sz="2200" i="1" dirty="0"/>
              <a:t>Сравнительный анализ по направлениям распределения </a:t>
            </a:r>
            <a:r>
              <a:rPr lang="ru-RU" sz="2200" i="1" dirty="0" smtClean="0"/>
              <a:t>выпускников  </a:t>
            </a:r>
            <a:r>
              <a:rPr lang="ru-RU" sz="2200" i="1" dirty="0"/>
              <a:t>и показателям </a:t>
            </a:r>
            <a:r>
              <a:rPr lang="ru-RU" sz="2200" i="1" dirty="0" smtClean="0"/>
              <a:t>трудоустройства</a:t>
            </a:r>
            <a:br>
              <a:rPr lang="ru-RU" sz="2200" i="1" dirty="0" smtClean="0"/>
            </a:br>
            <a:r>
              <a:rPr lang="ru-RU" sz="2200" i="1" dirty="0" smtClean="0"/>
              <a:t> </a:t>
            </a:r>
            <a:r>
              <a:rPr lang="ru-RU" sz="2200" i="1" dirty="0"/>
              <a:t>за 2012 и 2013 годы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4873351"/>
              </p:ext>
            </p:extLst>
          </p:nvPr>
        </p:nvGraphicFramePr>
        <p:xfrm>
          <a:off x="251520" y="3068960"/>
          <a:ext cx="5483983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932817"/>
              </p:ext>
            </p:extLst>
          </p:nvPr>
        </p:nvGraphicFramePr>
        <p:xfrm>
          <a:off x="3851920" y="1647769"/>
          <a:ext cx="5040560" cy="3365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69712" y="1655270"/>
            <a:ext cx="1421967" cy="1296144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Прямоугольник 10"/>
          <p:cNvSpPr/>
          <p:nvPr/>
        </p:nvSpPr>
        <p:spPr>
          <a:xfrm>
            <a:off x="2267744" y="1655270"/>
            <a:ext cx="1440160" cy="1296144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Прямоугольник 11"/>
          <p:cNvSpPr/>
          <p:nvPr/>
        </p:nvSpPr>
        <p:spPr>
          <a:xfrm>
            <a:off x="5868144" y="5229200"/>
            <a:ext cx="1296144" cy="1296144"/>
          </a:xfrm>
          <a:prstGeom prst="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Прямоугольник 12"/>
          <p:cNvSpPr/>
          <p:nvPr/>
        </p:nvSpPr>
        <p:spPr>
          <a:xfrm>
            <a:off x="7524328" y="5229200"/>
            <a:ext cx="1368152" cy="1296144"/>
          </a:xfrm>
          <a:prstGeom prst="rec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000" r="-13000"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1274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381725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19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в сфере профессионального образования в 2014 году: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021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2880"/>
            <a:ext cx="9144000" cy="1111664"/>
          </a:xfrm>
        </p:spPr>
        <p:txBody>
          <a:bodyPr>
            <a:normAutofit fontScale="90000"/>
          </a:bodyPr>
          <a:lstStyle/>
          <a:p>
            <a:r>
              <a:rPr lang="ru-RU" sz="2850" dirty="0" smtClean="0"/>
              <a:t>Основные направления работы Министерства образования и науки Камчатского края </a:t>
            </a:r>
            <a:br>
              <a:rPr lang="ru-RU" sz="2850" dirty="0" smtClean="0"/>
            </a:br>
            <a:r>
              <a:rPr lang="ru-RU" sz="2850" dirty="0" smtClean="0"/>
              <a:t>в 2013 году: </a:t>
            </a:r>
            <a:endParaRPr lang="ru-RU" sz="285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1803252"/>
              </p:ext>
            </p:extLst>
          </p:nvPr>
        </p:nvGraphicFramePr>
        <p:xfrm>
          <a:off x="251520" y="1484784"/>
          <a:ext cx="864096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05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0395050"/>
              </p:ext>
            </p:extLst>
          </p:nvPr>
        </p:nvGraphicFramePr>
        <p:xfrm>
          <a:off x="457200" y="1124744"/>
          <a:ext cx="82296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20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Обеспечение в Камчатском крае государственных гарантий на получение качественного и доступного образования детьми с ограниченными возможностями здоровья</a:t>
            </a:r>
          </a:p>
        </p:txBody>
      </p:sp>
    </p:spTree>
    <p:extLst>
      <p:ext uri="{BB962C8B-B14F-4D97-AF65-F5344CB8AC3E}">
        <p14:creationId xmlns:p14="http://schemas.microsoft.com/office/powerpoint/2010/main" val="281356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190790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21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180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2331686"/>
              </p:ext>
            </p:extLst>
          </p:nvPr>
        </p:nvGraphicFramePr>
        <p:xfrm>
          <a:off x="457200" y="1196752"/>
          <a:ext cx="8229600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22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11664"/>
          </a:xfrm>
          <a:ln>
            <a:noFill/>
          </a:ln>
        </p:spPr>
        <p:txBody>
          <a:bodyPr>
            <a:normAutofit fontScale="90000"/>
          </a:bodyPr>
          <a:lstStyle/>
          <a:p>
            <a:pPr lvl="0"/>
            <a:r>
              <a:rPr lang="ru-RU" sz="2000" dirty="0"/>
              <a:t>Развитие системы поиска, поддержки и сопровождения талантливых детей. Создание условий для развития системы дополнительного образования в Камчатском крае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1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4559712"/>
              </p:ext>
            </p:extLst>
          </p:nvPr>
        </p:nvGraphicFramePr>
        <p:xfrm>
          <a:off x="0" y="1600200"/>
          <a:ext cx="8686800" cy="5141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23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Эффекты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793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нормативное </a:t>
            </a:r>
            <a:r>
              <a:rPr lang="ru-RU" dirty="0"/>
              <a:t>правовое обеспечение социально-педагогической поддержки детей-сирот и детей, оставшихся без попечения родителей; </a:t>
            </a:r>
            <a:endParaRPr lang="ru-RU" dirty="0" smtClean="0"/>
          </a:p>
          <a:p>
            <a:r>
              <a:rPr lang="ru-RU" dirty="0" smtClean="0"/>
              <a:t>профилактика </a:t>
            </a:r>
            <a:r>
              <a:rPr lang="ru-RU" dirty="0"/>
              <a:t>социального сиротства и развитие форм семейного устройства детей-сирот и детей, оставшихся без попечения родителей;  </a:t>
            </a:r>
            <a:endParaRPr lang="ru-RU" dirty="0" smtClean="0"/>
          </a:p>
          <a:p>
            <a:r>
              <a:rPr lang="ru-RU" dirty="0" smtClean="0"/>
              <a:t>реализация </a:t>
            </a:r>
            <a:r>
              <a:rPr lang="ru-RU" dirty="0"/>
              <a:t>прав детей-сирот и детей, оставшихся без попечения родителей, лиц из их числа на обеспечение их жилыми помещениями;  </a:t>
            </a:r>
            <a:endParaRPr lang="ru-RU" dirty="0" smtClean="0"/>
          </a:p>
          <a:p>
            <a:r>
              <a:rPr lang="ru-RU" dirty="0" smtClean="0"/>
              <a:t>развитие </a:t>
            </a:r>
            <a:r>
              <a:rPr lang="ru-RU" dirty="0"/>
              <a:t>системы социальной адаптации и интеграции детей-сирот и детей, оставшихся без попечения родителей. </a:t>
            </a:r>
          </a:p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24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Обеспечение социально-педагогической поддержки детей-сирот и детей, оставшихся без попечения родителей </a:t>
            </a:r>
          </a:p>
        </p:txBody>
      </p:sp>
    </p:spTree>
    <p:extLst>
      <p:ext uri="{BB962C8B-B14F-4D97-AF65-F5344CB8AC3E}">
        <p14:creationId xmlns:p14="http://schemas.microsoft.com/office/powerpoint/2010/main" val="404802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3703669"/>
              </p:ext>
            </p:extLst>
          </p:nvPr>
        </p:nvGraphicFramePr>
        <p:xfrm>
          <a:off x="457200" y="1600200"/>
          <a:ext cx="8229600" cy="506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25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Создание условий для сохранения и укрепления здоровья обучающихся и воспитанников образовательных учреждений Камчатского края, обеспечения безопасности образовательного процесса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375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3793137"/>
              </p:ext>
            </p:extLst>
          </p:nvPr>
        </p:nvGraphicFramePr>
        <p:xfrm>
          <a:off x="107504" y="188640"/>
          <a:ext cx="8928992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71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457531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27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Распространение </a:t>
            </a:r>
            <a:r>
              <a:rPr lang="ru-RU" sz="2000" dirty="0"/>
              <a:t>моделей формирования культуры здорового образа жизни, совершенствования системы здорового питания в образовательных учреждениях Камчатского края </a:t>
            </a:r>
          </a:p>
        </p:txBody>
      </p:sp>
    </p:spTree>
    <p:extLst>
      <p:ext uri="{BB962C8B-B14F-4D97-AF65-F5344CB8AC3E}">
        <p14:creationId xmlns:p14="http://schemas.microsoft.com/office/powerpoint/2010/main" val="142645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7566082"/>
              </p:ext>
            </p:extLst>
          </p:nvPr>
        </p:nvGraphicFramePr>
        <p:xfrm>
          <a:off x="-324544" y="1600200"/>
          <a:ext cx="936104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28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Обеспечение </a:t>
            </a:r>
            <a:r>
              <a:rPr lang="ru-RU" dirty="0"/>
              <a:t>безопасности образовательного процесса </a:t>
            </a:r>
          </a:p>
        </p:txBody>
      </p:sp>
    </p:spTree>
    <p:extLst>
      <p:ext uri="{BB962C8B-B14F-4D97-AF65-F5344CB8AC3E}">
        <p14:creationId xmlns:p14="http://schemas.microsoft.com/office/powerpoint/2010/main" val="241765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4616489"/>
              </p:ext>
            </p:extLst>
          </p:nvPr>
        </p:nvGraphicFramePr>
        <p:xfrm>
          <a:off x="179512" y="1600200"/>
          <a:ext cx="8784976" cy="5141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29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Создание </a:t>
            </a:r>
            <a:r>
              <a:rPr lang="ru-RU" sz="2000" dirty="0"/>
              <a:t>благоприятных условий для обеспечения системы образования Камчатского края квалифицированными педагогическими работниками</a:t>
            </a:r>
          </a:p>
        </p:txBody>
      </p:sp>
    </p:spTree>
    <p:extLst>
      <p:ext uri="{BB962C8B-B14F-4D97-AF65-F5344CB8AC3E}">
        <p14:creationId xmlns:p14="http://schemas.microsoft.com/office/powerpoint/2010/main" val="64609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11664"/>
          </a:xfrm>
        </p:spPr>
        <p:txBody>
          <a:bodyPr>
            <a:noAutofit/>
          </a:bodyPr>
          <a:lstStyle/>
          <a:p>
            <a:r>
              <a:rPr lang="ru-RU" sz="1800" dirty="0"/>
              <a:t>Указы Президента Российской Федерации от 7 мая 2012 г. </a:t>
            </a:r>
            <a:br>
              <a:rPr lang="ru-RU" sz="1800" dirty="0"/>
            </a:br>
            <a:r>
              <a:rPr lang="ru-RU" sz="1800" dirty="0"/>
              <a:t>№ 597 «О мероприятиях по реализации государственной социальной политики» и №599 «О мерах по реализации государственной политики в области образования и науки»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План мероприятий («дорожная карта») «Изменения в сфере образования Камчатского края», утвержденный распоряжением Правительства Камчатского края от 26.04.2013 </a:t>
            </a:r>
            <a:r>
              <a:rPr lang="ru-RU" dirty="0" smtClean="0"/>
              <a:t>    № </a:t>
            </a:r>
            <a:r>
              <a:rPr lang="ru-RU" dirty="0"/>
              <a:t>171-РП</a:t>
            </a:r>
            <a:r>
              <a:rPr lang="ru-RU" dirty="0" smtClean="0"/>
              <a:t>.</a:t>
            </a:r>
          </a:p>
          <a:p>
            <a:pPr lvl="1" algn="just"/>
            <a:r>
              <a:rPr lang="en-US" dirty="0"/>
              <a:t>I</a:t>
            </a:r>
            <a:r>
              <a:rPr lang="ru-RU" dirty="0"/>
              <a:t>. </a:t>
            </a:r>
            <a:r>
              <a:rPr lang="ru-RU" sz="1700" b="1" dirty="0"/>
              <a:t>Изменения в дошкольном образовании, направленные на повышение эффективности и качества услуг в сфере образования, соотнесенные с этапами перехода к эффективному контракту</a:t>
            </a:r>
          </a:p>
          <a:p>
            <a:pPr lvl="1" algn="just"/>
            <a:r>
              <a:rPr lang="en-US" b="1" dirty="0"/>
              <a:t>II</a:t>
            </a:r>
            <a:r>
              <a:rPr lang="ru-RU" b="1" dirty="0"/>
              <a:t>. </a:t>
            </a:r>
            <a:r>
              <a:rPr lang="ru-RU" sz="1700" b="1" dirty="0"/>
              <a:t>Изменения в общем образовании, направленные на повышение эффективности и качества услуг в сфере образования, соотнесенные с этапами перехода к эффективному контракту</a:t>
            </a:r>
          </a:p>
          <a:p>
            <a:pPr lvl="1" algn="just"/>
            <a:r>
              <a:rPr lang="en-US" sz="1700" b="1" dirty="0"/>
              <a:t>III</a:t>
            </a:r>
            <a:r>
              <a:rPr lang="ru-RU" sz="1700" b="1" dirty="0"/>
              <a:t>. Изменения в дополнительном образовании детей, направленные на повышение эффективности и качества услуг в сфере образования, соотнесенные с этапами перехода к эффективному контракту</a:t>
            </a:r>
          </a:p>
          <a:p>
            <a:pPr lvl="1" algn="just"/>
            <a:r>
              <a:rPr lang="en-US" sz="1700" b="1" dirty="0"/>
              <a:t>IV</a:t>
            </a:r>
            <a:r>
              <a:rPr lang="ru-RU" sz="1700" b="1" dirty="0"/>
              <a:t>. Изменения в сфере профессиональной подготовки и среднего профессионального образования, направленные на повышение эффективности и качества услуг в сфере образования, соотнесенные с этапами перехода к эффективному контракту</a:t>
            </a:r>
          </a:p>
          <a:p>
            <a:pPr lvl="1"/>
            <a:endParaRPr lang="ru-RU" sz="1700" dirty="0">
              <a:solidFill>
                <a:schemeClr val="accent2">
                  <a:lumMod val="75000"/>
                </a:schemeClr>
              </a:solidFill>
            </a:endParaRPr>
          </a:p>
          <a:p>
            <a:pPr lvl="1"/>
            <a:endParaRPr lang="ru-RU" dirty="0"/>
          </a:p>
          <a:p>
            <a:pPr lvl="1"/>
            <a:endParaRPr lang="ru-RU" dirty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84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В 2013 году жилье в Камчатском крае на условиях льготного ипотечного кредитования приобрели 26 учителей общеобразовательных учреждений Камчатского края. </a:t>
            </a:r>
          </a:p>
          <a:p>
            <a:r>
              <a:rPr lang="ru-RU" dirty="0"/>
              <a:t>В 2013 году ежегодное денежное пособие выплачено 38 молодым специалистам из числа учителей муниципальных общеобразовательных учреждений в Камчатском крае на общую сумму 2 270 тыс. рублей.</a:t>
            </a:r>
          </a:p>
          <a:p>
            <a:r>
              <a:rPr lang="ru-RU" dirty="0"/>
              <a:t>Кроме этого, молодым специалистам, приглашенным на работу в образовательные учреждения, расположенные в сельской местности и отдаленных районах Камчатского края, предоставляется жилье по договорам социального найма. 37 молодых специалиста обеспечены благоустроенной квартирой и 9 – получили комнаты в общежитиях.</a:t>
            </a:r>
          </a:p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30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Меры социальной поддержки </a:t>
            </a:r>
            <a:br>
              <a:rPr lang="ru-RU" dirty="0" smtClean="0"/>
            </a:br>
            <a:r>
              <a:rPr lang="ru-RU" dirty="0" smtClean="0"/>
              <a:t>молодым педагогам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973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966875"/>
              </p:ext>
            </p:extLst>
          </p:nvPr>
        </p:nvGraphicFramePr>
        <p:xfrm>
          <a:off x="0" y="260648"/>
          <a:ext cx="9144000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94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9606595"/>
              </p:ext>
            </p:extLst>
          </p:nvPr>
        </p:nvGraphicFramePr>
        <p:xfrm>
          <a:off x="0" y="260648"/>
          <a:ext cx="9144000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44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2981619"/>
              </p:ext>
            </p:extLst>
          </p:nvPr>
        </p:nvGraphicFramePr>
        <p:xfrm>
          <a:off x="179512" y="1988840"/>
          <a:ext cx="8712970" cy="39230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0485"/>
                <a:gridCol w="1845848"/>
                <a:gridCol w="1722559"/>
                <a:gridCol w="130396"/>
                <a:gridCol w="1471643"/>
                <a:gridCol w="130396"/>
                <a:gridCol w="1471643"/>
              </a:tblGrid>
              <a:tr h="328244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Количество рассмотренных аттестационных дел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6"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Решение Главной аттестационной комиссии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79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095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Соответствует заявленной высшей квалификационной категории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20955"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Соответствует заявленной первой</a:t>
                      </a:r>
                      <a:endParaRPr lang="ru-RU" sz="1200" b="1">
                        <a:effectLst/>
                      </a:endParaRPr>
                    </a:p>
                    <a:p>
                      <a:pPr marL="20955"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квалификационной категории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0955"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Соответствует занимаемой должности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095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Не соответствует занимаемой должности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8244">
                <a:tc gridSpan="7">
                  <a:txBody>
                    <a:bodyPr/>
                    <a:lstStyle/>
                    <a:p>
                      <a:pPr marR="71755"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I</a:t>
                      </a:r>
                      <a:r>
                        <a:rPr lang="ru-RU" sz="1100" b="1">
                          <a:effectLst/>
                        </a:rPr>
                        <a:t> квартал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476">
                <a:tc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213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66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135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12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1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8244">
                <a:tc gridSpan="7"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II</a:t>
                      </a:r>
                      <a:r>
                        <a:rPr lang="ru-RU" sz="1100" b="1">
                          <a:effectLst/>
                        </a:rPr>
                        <a:t> квартал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476">
                <a:tc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275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44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131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97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1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244">
                <a:tc gridSpan="7">
                  <a:txBody>
                    <a:bodyPr/>
                    <a:lstStyle/>
                    <a:p>
                      <a:pPr marR="71755"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IV</a:t>
                      </a:r>
                      <a:r>
                        <a:rPr lang="ru-RU" sz="1100" b="1">
                          <a:effectLst/>
                        </a:rPr>
                        <a:t> квартал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476">
                <a:tc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192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72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120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0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0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244">
                <a:tc gridSpan="7"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Итого в 2013 году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476">
                <a:tc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679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182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386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109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2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33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Аттестация педагогических кадров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86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34</a:t>
            </a:fld>
            <a:endParaRPr lang="ru-RU"/>
          </a:p>
        </p:txBody>
      </p:sp>
      <p:graphicFrame>
        <p:nvGraphicFramePr>
          <p:cNvPr id="6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6629776"/>
              </p:ext>
            </p:extLst>
          </p:nvPr>
        </p:nvGraphicFramePr>
        <p:xfrm>
          <a:off x="395536" y="2063432"/>
          <a:ext cx="7992888" cy="4101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Аттестация педагогических кадров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490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700808"/>
            <a:ext cx="8686800" cy="2592288"/>
          </a:xfrm>
        </p:spPr>
        <p:txBody>
          <a:bodyPr/>
          <a:lstStyle/>
          <a:p>
            <a:r>
              <a:rPr lang="ru-RU" sz="3200" dirty="0" smtClean="0"/>
              <a:t>ОБ  ИТОГАХ РАБОТЫ </a:t>
            </a:r>
            <a:br>
              <a:rPr lang="ru-RU" sz="3200" dirty="0" smtClean="0"/>
            </a:br>
            <a:r>
              <a:rPr lang="ru-RU" sz="3200" dirty="0" smtClean="0"/>
              <a:t>МИНИСТЕРСТВА ОБРАЗОВАНИЯ И НАУКИ КАМЧАТСКОГО КРАЯ </a:t>
            </a:r>
            <a:br>
              <a:rPr lang="ru-RU" sz="3200" dirty="0" smtClean="0"/>
            </a:br>
            <a:r>
              <a:rPr lang="ru-RU" sz="3200" dirty="0" smtClean="0"/>
              <a:t>В 2013 ГОДУ</a:t>
            </a:r>
            <a:endParaRPr lang="ru-RU" sz="32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3923928" y="4437112"/>
            <a:ext cx="1219200" cy="365125"/>
          </a:xfrm>
        </p:spPr>
        <p:txBody>
          <a:bodyPr/>
          <a:lstStyle/>
          <a:p>
            <a:fld id="{2C0A5CF8-8071-4EE0-A685-553F80360902}" type="slidenum">
              <a:rPr lang="ru-RU" smtClean="0"/>
              <a:t>35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547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2880"/>
            <a:ext cx="8856984" cy="1111664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Нормативно-правовое </a:t>
            </a:r>
            <a:r>
              <a:rPr lang="ru-RU" sz="2000" dirty="0"/>
              <a:t>обеспечение деятельности системы образования Камчатского края, в связи с вступлением в силу с 1 сентября 2013 года  Федерального закона «Об образовании в Российской Федерации»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4349549"/>
              </p:ext>
            </p:extLst>
          </p:nvPr>
        </p:nvGraphicFramePr>
        <p:xfrm>
          <a:off x="179512" y="1484784"/>
          <a:ext cx="8784976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76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2880"/>
            <a:ext cx="8784976" cy="1111664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effectLst/>
                <a:latin typeface="+mn-lt"/>
              </a:rPr>
              <a:t>Нормативно-правовое </a:t>
            </a:r>
            <a:r>
              <a:rPr lang="ru-RU" sz="2000" dirty="0">
                <a:effectLst/>
                <a:latin typeface="+mn-lt"/>
              </a:rPr>
              <a:t>обеспечение деятельности системы образования Камчатского края, в связи с вступлением в силу с 1 сентября 2013 года  Федерального закона «Об образовании в Российской Федерации»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7578633"/>
              </p:ext>
            </p:extLst>
          </p:nvPr>
        </p:nvGraphicFramePr>
        <p:xfrm>
          <a:off x="0" y="1484784"/>
          <a:ext cx="914400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57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0" dirty="0">
                <a:solidFill>
                  <a:srgbClr val="FFFFFF"/>
                </a:solidFill>
                <a:latin typeface="+mj-lt"/>
                <a:ea typeface="+mj-ea"/>
              </a:rPr>
              <a:t>Приоритетный  национальный  проект «Образование» в Камчатском крае в 2013 году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472081905"/>
              </p:ext>
            </p:extLst>
          </p:nvPr>
        </p:nvGraphicFramePr>
        <p:xfrm>
          <a:off x="179512" y="1844824"/>
          <a:ext cx="8856984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5D329-F70A-4D13-A6BF-AAC11D68A21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6263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rmAutofit/>
          </a:bodyPr>
          <a:lstStyle/>
          <a:p>
            <a:r>
              <a:rPr lang="ru-RU" dirty="0"/>
              <a:t>Долгосрочные краевые целевые программы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1847031"/>
              </p:ext>
            </p:extLst>
          </p:nvPr>
        </p:nvGraphicFramePr>
        <p:xfrm>
          <a:off x="107504" y="1556792"/>
          <a:ext cx="8928992" cy="4637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35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rmAutofit/>
          </a:bodyPr>
          <a:lstStyle/>
          <a:p>
            <a:r>
              <a:rPr lang="ru-RU" dirty="0"/>
              <a:t>Долгосрочные краевые целевые программы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8</a:t>
            </a:fld>
            <a:endParaRPr lang="ru-RU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3393265"/>
              </p:ext>
            </p:extLst>
          </p:nvPr>
        </p:nvGraphicFramePr>
        <p:xfrm>
          <a:off x="179512" y="1600200"/>
          <a:ext cx="8856984" cy="506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1853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/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677059"/>
              </p:ext>
            </p:extLst>
          </p:nvPr>
        </p:nvGraphicFramePr>
        <p:xfrm>
          <a:off x="107504" y="0"/>
          <a:ext cx="8892480" cy="2564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A5CF8-8071-4EE0-A685-553F80360902}" type="slidenum">
              <a:rPr lang="ru-RU" smtClean="0"/>
              <a:t>9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7504" y="2564904"/>
            <a:ext cx="8856984" cy="43204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Плановые бюджетные назначения (млн. рублей)</a:t>
            </a:r>
            <a:endParaRPr lang="ru-RU" b="1" dirty="0"/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9414441"/>
              </p:ext>
            </p:extLst>
          </p:nvPr>
        </p:nvGraphicFramePr>
        <p:xfrm>
          <a:off x="179512" y="3068959"/>
          <a:ext cx="8784976" cy="3528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29718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catur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2000"/>
                <a:satMod val="105000"/>
              </a:schemeClr>
            </a:gs>
            <a:gs pos="47500">
              <a:schemeClr val="phClr">
                <a:tint val="90000"/>
                <a:shade val="89000"/>
                <a:satMod val="105000"/>
              </a:schemeClr>
            </a:gs>
            <a:gs pos="58500">
              <a:schemeClr val="phClr">
                <a:tint val="85000"/>
                <a:shade val="89000"/>
                <a:satMod val="105000"/>
              </a:schemeClr>
            </a:gs>
            <a:gs pos="100000">
              <a:schemeClr val="phClr">
                <a:tint val="100000"/>
                <a:shade val="52000"/>
                <a:satMod val="105000"/>
              </a:schemeClr>
            </a:gs>
          </a:gsLst>
          <a:lin ang="36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5000"/>
                <a:satMod val="120000"/>
              </a:schemeClr>
            </a:duotone>
          </a:blip>
          <a:tile tx="0" ty="0" sx="52000" sy="5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TC101790490[[fn=Decatur]]</Template>
  <TotalTime>691</TotalTime>
  <Words>4429</Words>
  <Application>Microsoft Office PowerPoint</Application>
  <PresentationFormat>Экран (4:3)</PresentationFormat>
  <Paragraphs>314</Paragraphs>
  <Slides>35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Decatur</vt:lpstr>
      <vt:lpstr>ОБ  ИТОГАХ РАБОТЫ  МИНИСТЕРСТВА ОБРАЗОВАНИЯ И НАУКИ КАМЧАТСКОГО КРАЯ  В 2013 ГОДУ</vt:lpstr>
      <vt:lpstr>Основные направления работы Министерства образования и науки Камчатского края  в 2013 году: </vt:lpstr>
      <vt:lpstr>Указы Президента Российской Федерации от 7 мая 2012 г.  № 597 «О мероприятиях по реализации государственной социальной политики» и №599 «О мерах по реализации государственной политики в области образования и науки»</vt:lpstr>
      <vt:lpstr>Нормативно-правовое обеспечение деятельности системы образования Камчатского края, в связи с вступлением в силу с 1 сентября 2013 года  Федерального закона «Об образовании в Российской Федерации»</vt:lpstr>
      <vt:lpstr>Нормативно-правовое обеспечение деятельности системы образования Камчатского края, в связи с вступлением в силу с 1 сентября 2013 года  Федерального закона «Об образовании в Российской Федерации»</vt:lpstr>
      <vt:lpstr>Приоритетный  национальный  проект «Образование» в Камчатском крае в 2013 году</vt:lpstr>
      <vt:lpstr>Долгосрочные краевые целевые программы</vt:lpstr>
      <vt:lpstr>Долгосрочные краевые целевые программы</vt:lpstr>
      <vt:lpstr>Презентация PowerPoint</vt:lpstr>
      <vt:lpstr>Исполнение Указа Президента Российской Федерации  от 7 мая 2012 г. № 597 «О мероприятиях по реализации государственной социальной политики»</vt:lpstr>
      <vt:lpstr>Создание условий для обеспечения доступного и качественного дошкольного образования в Камчатском крае</vt:lpstr>
      <vt:lpstr>Создание условий для обеспечения доступного и качественного дошкольного образования в Камчатском крае</vt:lpstr>
      <vt:lpstr>Обеспечение доступного и качественного общего образования в Камчатском крае</vt:lpstr>
      <vt:lpstr>Государственная итоговая аттестация</vt:lpstr>
      <vt:lpstr>Реализация мероприятий по обеспечению общеобразовательных организаций в Камчатском крае доступом к сети Интернет и организации дистанционного обучения школьников Камчатского края</vt:lpstr>
      <vt:lpstr>Эффекты в обеспечении доступного и качественного общего образования в Камчатском крае</vt:lpstr>
      <vt:lpstr>Совершенствование системы профессионального образования  Камчатского края</vt:lpstr>
      <vt:lpstr>Сравнительный анализ по направлениям распределения выпускников  и показателям трудоустройства  за 2012 и 2013 годы </vt:lpstr>
      <vt:lpstr>Задачи в сфере профессионального образования в 2014 году:</vt:lpstr>
      <vt:lpstr>Обеспечение в Камчатском крае государственных гарантий на получение качественного и доступного образования детьми с ограниченными возможностями здоровья</vt:lpstr>
      <vt:lpstr>Презентация PowerPoint</vt:lpstr>
      <vt:lpstr>Развитие системы поиска, поддержки и сопровождения талантливых детей. Создание условий для развития системы дополнительного образования в Камчатском крае </vt:lpstr>
      <vt:lpstr>Эффекты</vt:lpstr>
      <vt:lpstr>Обеспечение социально-педагогической поддержки детей-сирот и детей, оставшихся без попечения родителей </vt:lpstr>
      <vt:lpstr>Создание условий для сохранения и укрепления здоровья обучающихся и воспитанников образовательных учреждений Камчатского края, обеспечения безопасности образовательного процесса </vt:lpstr>
      <vt:lpstr>Презентация PowerPoint</vt:lpstr>
      <vt:lpstr>Распространение моделей формирования культуры здорового образа жизни, совершенствования системы здорового питания в образовательных учреждениях Камчатского края </vt:lpstr>
      <vt:lpstr>Обеспечение безопасности образовательного процесса </vt:lpstr>
      <vt:lpstr>Создание благоприятных условий для обеспечения системы образования Камчатского края квалифицированными педагогическими работниками</vt:lpstr>
      <vt:lpstr>Меры социальной поддержки  молодым педагогам</vt:lpstr>
      <vt:lpstr>Презентация PowerPoint</vt:lpstr>
      <vt:lpstr>Презентация PowerPoint</vt:lpstr>
      <vt:lpstr>Аттестация педагогических кадров</vt:lpstr>
      <vt:lpstr>Аттестация педагогических кадров</vt:lpstr>
      <vt:lpstr>ОБ  ИТОГАХ РАБОТЫ  МИНИСТЕРСТВА ОБРАЗОВАНИЯ И НАУКИ КАМЧАТСКОГО КРАЯ  В 2013 ГОДУ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Прозорова Елена Викторовна</dc:creator>
  <cp:lastModifiedBy>Прозорова Елена Викторовна</cp:lastModifiedBy>
  <cp:revision>66</cp:revision>
  <dcterms:created xsi:type="dcterms:W3CDTF">2014-03-31T21:37:40Z</dcterms:created>
  <dcterms:modified xsi:type="dcterms:W3CDTF">2014-04-02T04:32:51Z</dcterms:modified>
</cp:coreProperties>
</file>