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70" r:id="rId12"/>
    <p:sldId id="271" r:id="rId13"/>
    <p:sldId id="272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C0C68-ADC7-4CBE-BA4E-0C24A0AC2D8F}" type="datetimeFigureOut">
              <a:rPr lang="ru-RU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4730D3-9338-437D-89FA-FFCF20CA0D9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DocSecurity>0</DocSecurity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Вероника Александровна Лобашевская</dc:creator>
  <cp:keywords/>
  <dc:description/>
  <cp:lastModifiedBy>Бурова Ольга Евгеньевна</cp:lastModifiedBy>
  <cp:revision>8</cp:revision>
  <dcterms:created xsi:type="dcterms:W3CDTF">2023-02-22T01:55:49Z</dcterms:created>
  <dcterms:modified xsi:type="dcterms:W3CDTF">2023-04-14T04:13:38Z</dcterms:modified>
  <cp:category/>
  <dc:identifier/>
  <cp:contentStatus/>
  <dc:language/>
  <cp:version/>
</cp:coreProperties>
</file>